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media/image1.png" ContentType="image/png"/>
  <Override PartName="/ppt/media/image2.jpeg" ContentType="image/jpeg"/>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1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0531496062992"/>
          <c:y val="0.145196850393701"/>
          <c:w val="0.768438320209974"/>
          <c:h val="0.702677165354331"/>
        </c:manualLayout>
      </c:layout>
      <c:lineChart>
        <c:grouping val="standard"/>
        <c:varyColors val="0"/>
        <c:ser>
          <c:idx val="0"/>
          <c:order val="0"/>
          <c:tx>
            <c:strRef>
              <c:f>label 0</c:f>
              <c:strCache>
                <c:ptCount val="1"/>
                <c:pt idx="0">
                  <c:v>PinkyValue</c:v>
                </c:pt>
              </c:strCache>
            </c:strRef>
          </c:tx>
          <c:spPr>
            <a:solidFill>
              <a:srgbClr val="ed7d31"/>
            </a:solidFill>
            <a:ln w="19080">
              <a:solidFill>
                <a:srgbClr val="ed7d31"/>
              </a:solidFill>
              <a:round/>
            </a:ln>
          </c:spPr>
          <c:marker>
            <c:symbol val="none"/>
          </c:marker>
          <c:dLbls>
            <c:txPr>
              <a:bodyPr wrap="square"/>
              <a:lstStyle/>
              <a:p>
                <a:pPr>
                  <a:defRPr b="0" sz="1000" spc="-1" strike="noStrike">
                    <a:solidFill>
                      <a:srgbClr val="000000"/>
                    </a:solidFill>
                    <a:latin typeface="Calibri"/>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0</c:f>
              <c:numCache>
                <c:formatCode>General</c:formatCode>
                <c:ptCount val="25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2</c:v>
                </c:pt>
                <c:pt idx="34">
                  <c:v>2</c:v>
                </c:pt>
                <c:pt idx="35">
                  <c:v>2</c:v>
                </c:pt>
                <c:pt idx="36">
                  <c:v>2</c:v>
                </c:pt>
                <c:pt idx="37">
                  <c:v>2</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9</c:v>
                </c:pt>
                <c:pt idx="167">
                  <c:v>9</c:v>
                </c:pt>
                <c:pt idx="168">
                  <c:v>9</c:v>
                </c:pt>
                <c:pt idx="169">
                  <c:v>9</c:v>
                </c:pt>
                <c:pt idx="170">
                  <c:v>9</c:v>
                </c:pt>
                <c:pt idx="171">
                  <c:v>9</c:v>
                </c:pt>
                <c:pt idx="172">
                  <c:v>9</c:v>
                </c:pt>
                <c:pt idx="173">
                  <c:v>9</c:v>
                </c:pt>
                <c:pt idx="174">
                  <c:v>9</c:v>
                </c:pt>
                <c:pt idx="175">
                  <c:v>9</c:v>
                </c:pt>
                <c:pt idx="176">
                  <c:v>9</c:v>
                </c:pt>
                <c:pt idx="177">
                  <c:v>11</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4</c:v>
                </c:pt>
                <c:pt idx="195">
                  <c:v>4</c:v>
                </c:pt>
                <c:pt idx="196">
                  <c:v>4</c:v>
                </c:pt>
                <c:pt idx="197">
                  <c:v>4</c:v>
                </c:pt>
                <c:pt idx="198">
                  <c:v>4</c:v>
                </c:pt>
                <c:pt idx="199">
                  <c:v>4</c:v>
                </c:pt>
                <c:pt idx="200">
                  <c:v>4</c:v>
                </c:pt>
                <c:pt idx="201">
                  <c:v>4</c:v>
                </c:pt>
                <c:pt idx="202">
                  <c:v>4</c:v>
                </c:pt>
                <c:pt idx="203">
                  <c:v>5</c:v>
                </c:pt>
                <c:pt idx="204">
                  <c:v>5</c:v>
                </c:pt>
                <c:pt idx="205">
                  <c:v>5</c:v>
                </c:pt>
                <c:pt idx="206">
                  <c:v>5</c:v>
                </c:pt>
                <c:pt idx="207">
                  <c:v>5</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8</c:v>
                </c:pt>
                <c:pt idx="228">
                  <c:v>8</c:v>
                </c:pt>
                <c:pt idx="229">
                  <c:v>8</c:v>
                </c:pt>
                <c:pt idx="230">
                  <c:v>8</c:v>
                </c:pt>
                <c:pt idx="231">
                  <c:v>8</c:v>
                </c:pt>
                <c:pt idx="232">
                  <c:v>8</c:v>
                </c:pt>
                <c:pt idx="233">
                  <c:v>8</c:v>
                </c:pt>
                <c:pt idx="234">
                  <c:v>8</c:v>
                </c:pt>
                <c:pt idx="235">
                  <c:v>8</c:v>
                </c:pt>
                <c:pt idx="236">
                  <c:v>8</c:v>
                </c:pt>
                <c:pt idx="237">
                  <c:v>8</c:v>
                </c:pt>
                <c:pt idx="238">
                  <c:v>8</c:v>
                </c:pt>
                <c:pt idx="239">
                  <c:v>8</c:v>
                </c:pt>
                <c:pt idx="240">
                  <c:v>8</c:v>
                </c:pt>
                <c:pt idx="241">
                  <c:v>8</c:v>
                </c:pt>
                <c:pt idx="242">
                  <c:v>8</c:v>
                </c:pt>
                <c:pt idx="243">
                  <c:v>8</c:v>
                </c:pt>
                <c:pt idx="244">
                  <c:v>8</c:v>
                </c:pt>
                <c:pt idx="245">
                  <c:v>8</c:v>
                </c:pt>
                <c:pt idx="246">
                  <c:v>8</c:v>
                </c:pt>
                <c:pt idx="247">
                  <c:v>8</c:v>
                </c:pt>
                <c:pt idx="248">
                  <c:v>8</c:v>
                </c:pt>
                <c:pt idx="249">
                  <c:v>8</c:v>
                </c:pt>
                <c:pt idx="250">
                  <c:v>8</c:v>
                </c:pt>
                <c:pt idx="251">
                  <c:v>8</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8</c:v>
                </c:pt>
                <c:pt idx="303">
                  <c:v>8</c:v>
                </c:pt>
                <c:pt idx="304">
                  <c:v>9</c:v>
                </c:pt>
                <c:pt idx="305">
                  <c:v>6</c:v>
                </c:pt>
                <c:pt idx="306">
                  <c:v>6</c:v>
                </c:pt>
                <c:pt idx="307">
                  <c:v>6</c:v>
                </c:pt>
                <c:pt idx="308">
                  <c:v>6</c:v>
                </c:pt>
                <c:pt idx="309">
                  <c:v>6</c:v>
                </c:pt>
                <c:pt idx="310">
                  <c:v>7</c:v>
                </c:pt>
                <c:pt idx="311">
                  <c:v>7</c:v>
                </c:pt>
                <c:pt idx="312">
                  <c:v>7</c:v>
                </c:pt>
                <c:pt idx="313">
                  <c:v>7</c:v>
                </c:pt>
                <c:pt idx="314">
                  <c:v>7</c:v>
                </c:pt>
                <c:pt idx="315">
                  <c:v>7</c:v>
                </c:pt>
                <c:pt idx="316">
                  <c:v>7</c:v>
                </c:pt>
                <c:pt idx="317">
                  <c:v>7</c:v>
                </c:pt>
                <c:pt idx="318">
                  <c:v>7</c:v>
                </c:pt>
                <c:pt idx="319">
                  <c:v>7</c:v>
                </c:pt>
                <c:pt idx="320">
                  <c:v>7</c:v>
                </c:pt>
                <c:pt idx="321">
                  <c:v>7</c:v>
                </c:pt>
                <c:pt idx="322">
                  <c:v>7</c:v>
                </c:pt>
                <c:pt idx="323">
                  <c:v>7</c:v>
                </c:pt>
                <c:pt idx="324">
                  <c:v>7</c:v>
                </c:pt>
                <c:pt idx="325">
                  <c:v>7</c:v>
                </c:pt>
                <c:pt idx="326">
                  <c:v>7</c:v>
                </c:pt>
                <c:pt idx="327">
                  <c:v>7</c:v>
                </c:pt>
                <c:pt idx="328">
                  <c:v>7</c:v>
                </c:pt>
                <c:pt idx="329">
                  <c:v>7</c:v>
                </c:pt>
                <c:pt idx="330">
                  <c:v>7</c:v>
                </c:pt>
                <c:pt idx="331">
                  <c:v>6</c:v>
                </c:pt>
                <c:pt idx="332">
                  <c:v>6</c:v>
                </c:pt>
                <c:pt idx="333">
                  <c:v>6</c:v>
                </c:pt>
                <c:pt idx="334">
                  <c:v>6</c:v>
                </c:pt>
                <c:pt idx="335">
                  <c:v>6</c:v>
                </c:pt>
                <c:pt idx="336">
                  <c:v>6</c:v>
                </c:pt>
                <c:pt idx="337">
                  <c:v>6</c:v>
                </c:pt>
                <c:pt idx="338">
                  <c:v>6</c:v>
                </c:pt>
                <c:pt idx="339">
                  <c:v>6</c:v>
                </c:pt>
                <c:pt idx="340">
                  <c:v>6</c:v>
                </c:pt>
                <c:pt idx="341">
                  <c:v>6</c:v>
                </c:pt>
                <c:pt idx="342">
                  <c:v>6</c:v>
                </c:pt>
                <c:pt idx="343">
                  <c:v>7</c:v>
                </c:pt>
                <c:pt idx="344">
                  <c:v>7</c:v>
                </c:pt>
                <c:pt idx="345">
                  <c:v>7</c:v>
                </c:pt>
                <c:pt idx="346">
                  <c:v>7</c:v>
                </c:pt>
                <c:pt idx="347">
                  <c:v>7</c:v>
                </c:pt>
                <c:pt idx="348">
                  <c:v>7</c:v>
                </c:pt>
                <c:pt idx="349">
                  <c:v>7</c:v>
                </c:pt>
                <c:pt idx="350">
                  <c:v>7</c:v>
                </c:pt>
                <c:pt idx="351">
                  <c:v>7</c:v>
                </c:pt>
                <c:pt idx="352">
                  <c:v>7</c:v>
                </c:pt>
                <c:pt idx="353">
                  <c:v>7</c:v>
                </c:pt>
                <c:pt idx="354">
                  <c:v>7</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3</c:v>
                </c:pt>
                <c:pt idx="1312">
                  <c:v>3</c:v>
                </c:pt>
                <c:pt idx="1313">
                  <c:v>3</c:v>
                </c:pt>
                <c:pt idx="1314">
                  <c:v>3</c:v>
                </c:pt>
                <c:pt idx="1315">
                  <c:v>3</c:v>
                </c:pt>
                <c:pt idx="1316">
                  <c:v>3</c:v>
                </c:pt>
                <c:pt idx="1317">
                  <c:v>3</c:v>
                </c:pt>
                <c:pt idx="1318">
                  <c:v>3</c:v>
                </c:pt>
                <c:pt idx="1319">
                  <c:v>3</c:v>
                </c:pt>
                <c:pt idx="1320">
                  <c:v>3</c:v>
                </c:pt>
                <c:pt idx="1321">
                  <c:v>3</c:v>
                </c:pt>
                <c:pt idx="1322">
                  <c:v>3</c:v>
                </c:pt>
                <c:pt idx="1323">
                  <c:v>3</c:v>
                </c:pt>
                <c:pt idx="1324">
                  <c:v>3</c:v>
                </c:pt>
                <c:pt idx="1325">
                  <c:v>3</c:v>
                </c:pt>
                <c:pt idx="1326">
                  <c:v>3</c:v>
                </c:pt>
                <c:pt idx="1327">
                  <c:v>3</c:v>
                </c:pt>
                <c:pt idx="1328">
                  <c:v>3</c:v>
                </c:pt>
                <c:pt idx="1329">
                  <c:v>3</c:v>
                </c:pt>
                <c:pt idx="1330">
                  <c:v>3</c:v>
                </c:pt>
                <c:pt idx="1331">
                  <c:v>3</c:v>
                </c:pt>
                <c:pt idx="1332">
                  <c:v>3</c:v>
                </c:pt>
                <c:pt idx="1333">
                  <c:v>3</c:v>
                </c:pt>
                <c:pt idx="1334">
                  <c:v>3</c:v>
                </c:pt>
                <c:pt idx="1335">
                  <c:v>3</c:v>
                </c:pt>
                <c:pt idx="1336">
                  <c:v>3</c:v>
                </c:pt>
                <c:pt idx="1337">
                  <c:v>3</c:v>
                </c:pt>
                <c:pt idx="1338">
                  <c:v>3</c:v>
                </c:pt>
                <c:pt idx="1339">
                  <c:v>3</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7</c:v>
                </c:pt>
                <c:pt idx="1380">
                  <c:v>7</c:v>
                </c:pt>
                <c:pt idx="1381">
                  <c:v>7</c:v>
                </c:pt>
                <c:pt idx="1382">
                  <c:v>7</c:v>
                </c:pt>
                <c:pt idx="1383">
                  <c:v>7</c:v>
                </c:pt>
                <c:pt idx="1384">
                  <c:v>7</c:v>
                </c:pt>
                <c:pt idx="1385">
                  <c:v>7</c:v>
                </c:pt>
                <c:pt idx="1386">
                  <c:v>7</c:v>
                </c:pt>
                <c:pt idx="1387">
                  <c:v>7</c:v>
                </c:pt>
                <c:pt idx="1388">
                  <c:v>7</c:v>
                </c:pt>
                <c:pt idx="1389">
                  <c:v>7</c:v>
                </c:pt>
                <c:pt idx="1390">
                  <c:v>7</c:v>
                </c:pt>
                <c:pt idx="1391">
                  <c:v>13</c:v>
                </c:pt>
                <c:pt idx="1392">
                  <c:v>13</c:v>
                </c:pt>
                <c:pt idx="1393">
                  <c:v>13</c:v>
                </c:pt>
                <c:pt idx="1394">
                  <c:v>13</c:v>
                </c:pt>
                <c:pt idx="1395">
                  <c:v>13</c:v>
                </c:pt>
                <c:pt idx="1396">
                  <c:v>13</c:v>
                </c:pt>
                <c:pt idx="1397">
                  <c:v>13</c:v>
                </c:pt>
                <c:pt idx="1398">
                  <c:v>13</c:v>
                </c:pt>
                <c:pt idx="1399">
                  <c:v>13</c:v>
                </c:pt>
                <c:pt idx="1400">
                  <c:v>13</c:v>
                </c:pt>
                <c:pt idx="1401">
                  <c:v>13</c:v>
                </c:pt>
                <c:pt idx="1402">
                  <c:v>13</c:v>
                </c:pt>
                <c:pt idx="1403">
                  <c:v>13</c:v>
                </c:pt>
                <c:pt idx="1404">
                  <c:v>13</c:v>
                </c:pt>
                <c:pt idx="1405">
                  <c:v>13</c:v>
                </c:pt>
                <c:pt idx="1406">
                  <c:v>13</c:v>
                </c:pt>
                <c:pt idx="1407">
                  <c:v>13</c:v>
                </c:pt>
                <c:pt idx="1408">
                  <c:v>13</c:v>
                </c:pt>
                <c:pt idx="1409">
                  <c:v>13</c:v>
                </c:pt>
                <c:pt idx="1410">
                  <c:v>13</c:v>
                </c:pt>
                <c:pt idx="1411">
                  <c:v>13</c:v>
                </c:pt>
                <c:pt idx="1412">
                  <c:v>13</c:v>
                </c:pt>
                <c:pt idx="1413">
                  <c:v>13</c:v>
                </c:pt>
                <c:pt idx="1414">
                  <c:v>13</c:v>
                </c:pt>
                <c:pt idx="1415">
                  <c:v>13</c:v>
                </c:pt>
                <c:pt idx="1416">
                  <c:v>13</c:v>
                </c:pt>
                <c:pt idx="1417">
                  <c:v>13</c:v>
                </c:pt>
                <c:pt idx="1418">
                  <c:v>13</c:v>
                </c:pt>
                <c:pt idx="1419">
                  <c:v>13</c:v>
                </c:pt>
                <c:pt idx="1420">
                  <c:v>13</c:v>
                </c:pt>
                <c:pt idx="1421">
                  <c:v>13</c:v>
                </c:pt>
                <c:pt idx="1422">
                  <c:v>12</c:v>
                </c:pt>
                <c:pt idx="1423">
                  <c:v>12</c:v>
                </c:pt>
                <c:pt idx="1424">
                  <c:v>12</c:v>
                </c:pt>
                <c:pt idx="1425">
                  <c:v>12</c:v>
                </c:pt>
                <c:pt idx="1426">
                  <c:v>12</c:v>
                </c:pt>
                <c:pt idx="1427">
                  <c:v>12</c:v>
                </c:pt>
                <c:pt idx="1428">
                  <c:v>12</c:v>
                </c:pt>
                <c:pt idx="1429">
                  <c:v>12</c:v>
                </c:pt>
                <c:pt idx="1430">
                  <c:v>12</c:v>
                </c:pt>
                <c:pt idx="1431">
                  <c:v>12</c:v>
                </c:pt>
                <c:pt idx="1432">
                  <c:v>12</c:v>
                </c:pt>
                <c:pt idx="1433">
                  <c:v>12</c:v>
                </c:pt>
                <c:pt idx="1434">
                  <c:v>12</c:v>
                </c:pt>
                <c:pt idx="1435">
                  <c:v>12</c:v>
                </c:pt>
                <c:pt idx="1436">
                  <c:v>12</c:v>
                </c:pt>
                <c:pt idx="1437">
                  <c:v>12</c:v>
                </c:pt>
                <c:pt idx="1438">
                  <c:v>12</c:v>
                </c:pt>
                <c:pt idx="1439">
                  <c:v>15</c:v>
                </c:pt>
                <c:pt idx="1440">
                  <c:v>15</c:v>
                </c:pt>
                <c:pt idx="1441">
                  <c:v>15</c:v>
                </c:pt>
                <c:pt idx="1442">
                  <c:v>15</c:v>
                </c:pt>
                <c:pt idx="1443">
                  <c:v>15</c:v>
                </c:pt>
                <c:pt idx="1444">
                  <c:v>15</c:v>
                </c:pt>
                <c:pt idx="1445">
                  <c:v>15</c:v>
                </c:pt>
                <c:pt idx="1446">
                  <c:v>15</c:v>
                </c:pt>
                <c:pt idx="1447">
                  <c:v>15</c:v>
                </c:pt>
                <c:pt idx="1448">
                  <c:v>15</c:v>
                </c:pt>
                <c:pt idx="1449">
                  <c:v>15</c:v>
                </c:pt>
                <c:pt idx="1450">
                  <c:v>15</c:v>
                </c:pt>
                <c:pt idx="1451">
                  <c:v>15</c:v>
                </c:pt>
                <c:pt idx="1452">
                  <c:v>15</c:v>
                </c:pt>
                <c:pt idx="1453">
                  <c:v>15</c:v>
                </c:pt>
                <c:pt idx="1454">
                  <c:v>15</c:v>
                </c:pt>
                <c:pt idx="1455">
                  <c:v>15</c:v>
                </c:pt>
                <c:pt idx="1456">
                  <c:v>15</c:v>
                </c:pt>
                <c:pt idx="1457">
                  <c:v>15</c:v>
                </c:pt>
                <c:pt idx="1458">
                  <c:v>15</c:v>
                </c:pt>
                <c:pt idx="1459">
                  <c:v>15</c:v>
                </c:pt>
                <c:pt idx="1460">
                  <c:v>15</c:v>
                </c:pt>
                <c:pt idx="1461">
                  <c:v>15</c:v>
                </c:pt>
                <c:pt idx="1462">
                  <c:v>15</c:v>
                </c:pt>
                <c:pt idx="1463">
                  <c:v>15</c:v>
                </c:pt>
                <c:pt idx="1464">
                  <c:v>15</c:v>
                </c:pt>
                <c:pt idx="1465">
                  <c:v>15</c:v>
                </c:pt>
                <c:pt idx="1466">
                  <c:v>15</c:v>
                </c:pt>
                <c:pt idx="1467">
                  <c:v>15</c:v>
                </c:pt>
                <c:pt idx="1468">
                  <c:v>14</c:v>
                </c:pt>
                <c:pt idx="1469">
                  <c:v>14</c:v>
                </c:pt>
                <c:pt idx="1470">
                  <c:v>14</c:v>
                </c:pt>
                <c:pt idx="1471">
                  <c:v>14</c:v>
                </c:pt>
                <c:pt idx="1472">
                  <c:v>14</c:v>
                </c:pt>
                <c:pt idx="1473">
                  <c:v>14</c:v>
                </c:pt>
                <c:pt idx="1474">
                  <c:v>14</c:v>
                </c:pt>
                <c:pt idx="1475">
                  <c:v>14</c:v>
                </c:pt>
                <c:pt idx="1476">
                  <c:v>14</c:v>
                </c:pt>
                <c:pt idx="1477">
                  <c:v>14</c:v>
                </c:pt>
                <c:pt idx="1478">
                  <c:v>14</c:v>
                </c:pt>
                <c:pt idx="1479">
                  <c:v>14</c:v>
                </c:pt>
                <c:pt idx="1480">
                  <c:v>14</c:v>
                </c:pt>
                <c:pt idx="1481">
                  <c:v>14</c:v>
                </c:pt>
                <c:pt idx="1482">
                  <c:v>14</c:v>
                </c:pt>
                <c:pt idx="1483">
                  <c:v>14</c:v>
                </c:pt>
                <c:pt idx="1484">
                  <c:v>14</c:v>
                </c:pt>
                <c:pt idx="1485">
                  <c:v>14</c:v>
                </c:pt>
                <c:pt idx="1486">
                  <c:v>14</c:v>
                </c:pt>
                <c:pt idx="1487">
                  <c:v>14</c:v>
                </c:pt>
                <c:pt idx="1488">
                  <c:v>14</c:v>
                </c:pt>
                <c:pt idx="1489">
                  <c:v>14</c:v>
                </c:pt>
                <c:pt idx="1490">
                  <c:v>14</c:v>
                </c:pt>
                <c:pt idx="1491">
                  <c:v>14</c:v>
                </c:pt>
                <c:pt idx="1492">
                  <c:v>14</c:v>
                </c:pt>
                <c:pt idx="1493">
                  <c:v>14</c:v>
                </c:pt>
                <c:pt idx="1494">
                  <c:v>14</c:v>
                </c:pt>
                <c:pt idx="1495">
                  <c:v>14</c:v>
                </c:pt>
                <c:pt idx="1496">
                  <c:v>14</c:v>
                </c:pt>
                <c:pt idx="1497">
                  <c:v>14</c:v>
                </c:pt>
                <c:pt idx="1498">
                  <c:v>14</c:v>
                </c:pt>
                <c:pt idx="1499">
                  <c:v>14</c:v>
                </c:pt>
                <c:pt idx="1500">
                  <c:v>14</c:v>
                </c:pt>
                <c:pt idx="1501">
                  <c:v>14</c:v>
                </c:pt>
                <c:pt idx="1502">
                  <c:v>14</c:v>
                </c:pt>
                <c:pt idx="1503">
                  <c:v>14</c:v>
                </c:pt>
                <c:pt idx="1504">
                  <c:v>14</c:v>
                </c:pt>
                <c:pt idx="1505">
                  <c:v>14</c:v>
                </c:pt>
                <c:pt idx="1506">
                  <c:v>14</c:v>
                </c:pt>
                <c:pt idx="1507">
                  <c:v>11</c:v>
                </c:pt>
                <c:pt idx="1508">
                  <c:v>11</c:v>
                </c:pt>
                <c:pt idx="1509">
                  <c:v>11</c:v>
                </c:pt>
                <c:pt idx="1510">
                  <c:v>11</c:v>
                </c:pt>
                <c:pt idx="1511">
                  <c:v>11</c:v>
                </c:pt>
                <c:pt idx="1512">
                  <c:v>11</c:v>
                </c:pt>
                <c:pt idx="1513">
                  <c:v>11</c:v>
                </c:pt>
                <c:pt idx="1514">
                  <c:v>11</c:v>
                </c:pt>
                <c:pt idx="1515">
                  <c:v>11</c:v>
                </c:pt>
                <c:pt idx="1516">
                  <c:v>11</c:v>
                </c:pt>
                <c:pt idx="1517">
                  <c:v>11</c:v>
                </c:pt>
                <c:pt idx="1518">
                  <c:v>11</c:v>
                </c:pt>
                <c:pt idx="1519">
                  <c:v>5</c:v>
                </c:pt>
                <c:pt idx="1520">
                  <c:v>5</c:v>
                </c:pt>
                <c:pt idx="1521">
                  <c:v>5</c:v>
                </c:pt>
                <c:pt idx="1522">
                  <c:v>5</c:v>
                </c:pt>
                <c:pt idx="1523">
                  <c:v>5</c:v>
                </c:pt>
                <c:pt idx="1524">
                  <c:v>5</c:v>
                </c:pt>
                <c:pt idx="1525">
                  <c:v>5</c:v>
                </c:pt>
                <c:pt idx="1526">
                  <c:v>5</c:v>
                </c:pt>
                <c:pt idx="1527">
                  <c:v>5</c:v>
                </c:pt>
                <c:pt idx="1528">
                  <c:v>5</c:v>
                </c:pt>
                <c:pt idx="1529">
                  <c:v>5</c:v>
                </c:pt>
                <c:pt idx="1530">
                  <c:v>5</c:v>
                </c:pt>
                <c:pt idx="1531">
                  <c:v>5</c:v>
                </c:pt>
                <c:pt idx="1532">
                  <c:v>5</c:v>
                </c:pt>
                <c:pt idx="1533">
                  <c:v>5</c:v>
                </c:pt>
                <c:pt idx="1534">
                  <c:v>5</c:v>
                </c:pt>
                <c:pt idx="1535">
                  <c:v>5</c:v>
                </c:pt>
                <c:pt idx="1536">
                  <c:v>5</c:v>
                </c:pt>
                <c:pt idx="1537">
                  <c:v>5</c:v>
                </c:pt>
                <c:pt idx="1538">
                  <c:v>5</c:v>
                </c:pt>
                <c:pt idx="1539">
                  <c:v>5</c:v>
                </c:pt>
                <c:pt idx="1540">
                  <c:v>5</c:v>
                </c:pt>
                <c:pt idx="1541">
                  <c:v>5</c:v>
                </c:pt>
                <c:pt idx="1542">
                  <c:v>5</c:v>
                </c:pt>
                <c:pt idx="1543">
                  <c:v>5</c:v>
                </c:pt>
                <c:pt idx="1544">
                  <c:v>5</c:v>
                </c:pt>
                <c:pt idx="1545">
                  <c:v>5</c:v>
                </c:pt>
                <c:pt idx="1546">
                  <c:v>5</c:v>
                </c:pt>
                <c:pt idx="1547">
                  <c:v>5</c:v>
                </c:pt>
                <c:pt idx="1548">
                  <c:v>5</c:v>
                </c:pt>
                <c:pt idx="1549">
                  <c:v>5</c:v>
                </c:pt>
                <c:pt idx="1550">
                  <c:v>5</c:v>
                </c:pt>
                <c:pt idx="1551">
                  <c:v>5</c:v>
                </c:pt>
                <c:pt idx="1552">
                  <c:v>5</c:v>
                </c:pt>
                <c:pt idx="1553">
                  <c:v>5</c:v>
                </c:pt>
                <c:pt idx="1554">
                  <c:v>5</c:v>
                </c:pt>
                <c:pt idx="1555">
                  <c:v>5</c:v>
                </c:pt>
                <c:pt idx="1556">
                  <c:v>5</c:v>
                </c:pt>
                <c:pt idx="1557">
                  <c:v>5</c:v>
                </c:pt>
                <c:pt idx="1558">
                  <c:v>5</c:v>
                </c:pt>
                <c:pt idx="1559">
                  <c:v>5</c:v>
                </c:pt>
                <c:pt idx="1560">
                  <c:v>5</c:v>
                </c:pt>
                <c:pt idx="1561">
                  <c:v>5</c:v>
                </c:pt>
                <c:pt idx="1562">
                  <c:v>5</c:v>
                </c:pt>
                <c:pt idx="1563">
                  <c:v>5</c:v>
                </c:pt>
                <c:pt idx="1564">
                  <c:v>5</c:v>
                </c:pt>
                <c:pt idx="1565">
                  <c:v>5</c:v>
                </c:pt>
                <c:pt idx="1566">
                  <c:v>5</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2</c:v>
                </c:pt>
                <c:pt idx="1647">
                  <c:v>2</c:v>
                </c:pt>
                <c:pt idx="1648">
                  <c:v>2</c:v>
                </c:pt>
                <c:pt idx="1649">
                  <c:v>2</c:v>
                </c:pt>
                <c:pt idx="1650">
                  <c:v>2</c:v>
                </c:pt>
                <c:pt idx="1651">
                  <c:v>2</c:v>
                </c:pt>
                <c:pt idx="1652">
                  <c:v>2</c:v>
                </c:pt>
                <c:pt idx="1653">
                  <c:v>2</c:v>
                </c:pt>
                <c:pt idx="1654">
                  <c:v>2</c:v>
                </c:pt>
                <c:pt idx="1655">
                  <c:v>2</c:v>
                </c:pt>
                <c:pt idx="1656">
                  <c:v>2</c:v>
                </c:pt>
                <c:pt idx="1657">
                  <c:v>2</c:v>
                </c:pt>
                <c:pt idx="1658">
                  <c:v>2</c:v>
                </c:pt>
                <c:pt idx="1659">
                  <c:v>2</c:v>
                </c:pt>
                <c:pt idx="1660">
                  <c:v>2</c:v>
                </c:pt>
                <c:pt idx="1661">
                  <c:v>2</c:v>
                </c:pt>
                <c:pt idx="1662">
                  <c:v>2</c:v>
                </c:pt>
                <c:pt idx="1663">
                  <c:v>2</c:v>
                </c:pt>
                <c:pt idx="1664">
                  <c:v>2</c:v>
                </c:pt>
                <c:pt idx="1665">
                  <c:v>2</c:v>
                </c:pt>
                <c:pt idx="1666">
                  <c:v>2</c:v>
                </c:pt>
                <c:pt idx="1667">
                  <c:v>2</c:v>
                </c:pt>
                <c:pt idx="1668">
                  <c:v>2</c:v>
                </c:pt>
                <c:pt idx="1669">
                  <c:v>2</c:v>
                </c:pt>
                <c:pt idx="1670">
                  <c:v>2</c:v>
                </c:pt>
                <c:pt idx="1671">
                  <c:v>2</c:v>
                </c:pt>
                <c:pt idx="1672">
                  <c:v>2</c:v>
                </c:pt>
                <c:pt idx="1673">
                  <c:v>2</c:v>
                </c:pt>
                <c:pt idx="1674">
                  <c:v>2</c:v>
                </c:pt>
                <c:pt idx="1675">
                  <c:v>2</c:v>
                </c:pt>
                <c:pt idx="1676">
                  <c:v>2</c:v>
                </c:pt>
                <c:pt idx="1677">
                  <c:v>2</c:v>
                </c:pt>
                <c:pt idx="1678">
                  <c:v>2</c:v>
                </c:pt>
                <c:pt idx="1679">
                  <c:v>2</c:v>
                </c:pt>
                <c:pt idx="1680">
                  <c:v>2</c:v>
                </c:pt>
                <c:pt idx="1681">
                  <c:v>2</c:v>
                </c:pt>
                <c:pt idx="1682">
                  <c:v>2</c:v>
                </c:pt>
                <c:pt idx="1683">
                  <c:v>2</c:v>
                </c:pt>
                <c:pt idx="1684">
                  <c:v>2</c:v>
                </c:pt>
                <c:pt idx="1685">
                  <c:v>2</c:v>
                </c:pt>
                <c:pt idx="1686">
                  <c:v>2</c:v>
                </c:pt>
                <c:pt idx="1687">
                  <c:v>2</c:v>
                </c:pt>
                <c:pt idx="1688">
                  <c:v>2</c:v>
                </c:pt>
                <c:pt idx="1689">
                  <c:v>2</c:v>
                </c:pt>
                <c:pt idx="1690">
                  <c:v>2</c:v>
                </c:pt>
                <c:pt idx="1691">
                  <c:v>2</c:v>
                </c:pt>
                <c:pt idx="1692">
                  <c:v>2</c:v>
                </c:pt>
                <c:pt idx="1693">
                  <c:v>2</c:v>
                </c:pt>
                <c:pt idx="1694">
                  <c:v>2</c:v>
                </c:pt>
                <c:pt idx="1695">
                  <c:v>2</c:v>
                </c:pt>
                <c:pt idx="1696">
                  <c:v>2</c:v>
                </c:pt>
                <c:pt idx="1697">
                  <c:v>2</c:v>
                </c:pt>
                <c:pt idx="1698">
                  <c:v>2</c:v>
                </c:pt>
                <c:pt idx="1699">
                  <c:v>2</c:v>
                </c:pt>
                <c:pt idx="1700">
                  <c:v>2</c:v>
                </c:pt>
                <c:pt idx="1701">
                  <c:v>2</c:v>
                </c:pt>
                <c:pt idx="1702">
                  <c:v>2</c:v>
                </c:pt>
                <c:pt idx="1703">
                  <c:v>2</c:v>
                </c:pt>
                <c:pt idx="1704">
                  <c:v>2</c:v>
                </c:pt>
                <c:pt idx="1705">
                  <c:v>2</c:v>
                </c:pt>
                <c:pt idx="1706">
                  <c:v>2</c:v>
                </c:pt>
                <c:pt idx="1707">
                  <c:v>2</c:v>
                </c:pt>
                <c:pt idx="1708">
                  <c:v>2</c:v>
                </c:pt>
                <c:pt idx="1709">
                  <c:v>2</c:v>
                </c:pt>
                <c:pt idx="1710">
                  <c:v>2</c:v>
                </c:pt>
                <c:pt idx="1711">
                  <c:v>2</c:v>
                </c:pt>
                <c:pt idx="1712">
                  <c:v>2</c:v>
                </c:pt>
                <c:pt idx="1713">
                  <c:v>2</c:v>
                </c:pt>
                <c:pt idx="1714">
                  <c:v>2</c:v>
                </c:pt>
                <c:pt idx="1715">
                  <c:v>2</c:v>
                </c:pt>
                <c:pt idx="1716">
                  <c:v>2</c:v>
                </c:pt>
                <c:pt idx="1717">
                  <c:v>2</c:v>
                </c:pt>
                <c:pt idx="1718">
                  <c:v>2</c:v>
                </c:pt>
                <c:pt idx="1719">
                  <c:v>2</c:v>
                </c:pt>
                <c:pt idx="1720">
                  <c:v>2</c:v>
                </c:pt>
                <c:pt idx="1721">
                  <c:v>2</c:v>
                </c:pt>
                <c:pt idx="1722">
                  <c:v>2</c:v>
                </c:pt>
                <c:pt idx="1723">
                  <c:v>2</c:v>
                </c:pt>
                <c:pt idx="1724">
                  <c:v>2</c:v>
                </c:pt>
                <c:pt idx="1725">
                  <c:v>2</c:v>
                </c:pt>
                <c:pt idx="1726">
                  <c:v>2</c:v>
                </c:pt>
                <c:pt idx="1727">
                  <c:v>2</c:v>
                </c:pt>
                <c:pt idx="1728">
                  <c:v>2</c:v>
                </c:pt>
                <c:pt idx="1729">
                  <c:v>2</c:v>
                </c:pt>
                <c:pt idx="1730">
                  <c:v>2</c:v>
                </c:pt>
                <c:pt idx="1731">
                  <c:v>2</c:v>
                </c:pt>
                <c:pt idx="1732">
                  <c:v>2</c:v>
                </c:pt>
                <c:pt idx="1733">
                  <c:v>2</c:v>
                </c:pt>
                <c:pt idx="1734">
                  <c:v>2</c:v>
                </c:pt>
                <c:pt idx="1735">
                  <c:v>2</c:v>
                </c:pt>
                <c:pt idx="1736">
                  <c:v>2</c:v>
                </c:pt>
                <c:pt idx="1737">
                  <c:v>2</c:v>
                </c:pt>
                <c:pt idx="1738">
                  <c:v>2</c:v>
                </c:pt>
                <c:pt idx="1739">
                  <c:v>2</c:v>
                </c:pt>
                <c:pt idx="1740">
                  <c:v>2</c:v>
                </c:pt>
                <c:pt idx="1741">
                  <c:v>2</c:v>
                </c:pt>
                <c:pt idx="1742">
                  <c:v>2</c:v>
                </c:pt>
                <c:pt idx="1743">
                  <c:v>2</c:v>
                </c:pt>
                <c:pt idx="1744">
                  <c:v>2</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2</c:v>
                </c:pt>
                <c:pt idx="1876">
                  <c:v>2</c:v>
                </c:pt>
                <c:pt idx="1877">
                  <c:v>2</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2</c:v>
                </c:pt>
                <c:pt idx="1933">
                  <c:v>2</c:v>
                </c:pt>
                <c:pt idx="1934">
                  <c:v>2</c:v>
                </c:pt>
                <c:pt idx="1935">
                  <c:v>2</c:v>
                </c:pt>
                <c:pt idx="1936">
                  <c:v>2</c:v>
                </c:pt>
                <c:pt idx="1937">
                  <c:v>2</c:v>
                </c:pt>
                <c:pt idx="1938">
                  <c:v>2</c:v>
                </c:pt>
                <c:pt idx="1939">
                  <c:v>2</c:v>
                </c:pt>
                <c:pt idx="1940">
                  <c:v>2</c:v>
                </c:pt>
                <c:pt idx="1941">
                  <c:v>2</c:v>
                </c:pt>
                <c:pt idx="1942">
                  <c:v>2</c:v>
                </c:pt>
                <c:pt idx="1943">
                  <c:v>2</c:v>
                </c:pt>
                <c:pt idx="1944">
                  <c:v>2</c:v>
                </c:pt>
                <c:pt idx="1945">
                  <c:v>2</c:v>
                </c:pt>
                <c:pt idx="1946">
                  <c:v>2</c:v>
                </c:pt>
                <c:pt idx="1947">
                  <c:v>2</c:v>
                </c:pt>
                <c:pt idx="1948">
                  <c:v>2</c:v>
                </c:pt>
                <c:pt idx="1949">
                  <c:v>2</c:v>
                </c:pt>
                <c:pt idx="1950">
                  <c:v>2</c:v>
                </c:pt>
                <c:pt idx="1951">
                  <c:v>2</c:v>
                </c:pt>
                <c:pt idx="1952">
                  <c:v>2</c:v>
                </c:pt>
                <c:pt idx="1953">
                  <c:v>2</c:v>
                </c:pt>
                <c:pt idx="1954">
                  <c:v>2</c:v>
                </c:pt>
                <c:pt idx="1955">
                  <c:v>2</c:v>
                </c:pt>
                <c:pt idx="1956">
                  <c:v>2</c:v>
                </c:pt>
                <c:pt idx="1957">
                  <c:v>2</c:v>
                </c:pt>
                <c:pt idx="1958">
                  <c:v>2</c:v>
                </c:pt>
                <c:pt idx="1959">
                  <c:v>2</c:v>
                </c:pt>
                <c:pt idx="1960">
                  <c:v>2</c:v>
                </c:pt>
                <c:pt idx="1961">
                  <c:v>2</c:v>
                </c:pt>
                <c:pt idx="1962">
                  <c:v>2</c:v>
                </c:pt>
                <c:pt idx="1963">
                  <c:v>2</c:v>
                </c:pt>
                <c:pt idx="1964">
                  <c:v>2</c:v>
                </c:pt>
                <c:pt idx="1965">
                  <c:v>2</c:v>
                </c:pt>
                <c:pt idx="1966">
                  <c:v>2</c:v>
                </c:pt>
                <c:pt idx="1967">
                  <c:v>2</c:v>
                </c:pt>
                <c:pt idx="1968">
                  <c:v>2</c:v>
                </c:pt>
                <c:pt idx="1969">
                  <c:v>2</c:v>
                </c:pt>
                <c:pt idx="1970">
                  <c:v>2</c:v>
                </c:pt>
                <c:pt idx="1971">
                  <c:v>2</c:v>
                </c:pt>
                <c:pt idx="1972">
                  <c:v>2</c:v>
                </c:pt>
                <c:pt idx="1973">
                  <c:v>2</c:v>
                </c:pt>
                <c:pt idx="1974">
                  <c:v>2</c:v>
                </c:pt>
                <c:pt idx="1975">
                  <c:v>2</c:v>
                </c:pt>
                <c:pt idx="1976">
                  <c:v>2</c:v>
                </c:pt>
                <c:pt idx="1977">
                  <c:v>2</c:v>
                </c:pt>
                <c:pt idx="1978">
                  <c:v>2</c:v>
                </c:pt>
                <c:pt idx="1979">
                  <c:v>2</c:v>
                </c:pt>
                <c:pt idx="1980">
                  <c:v>2</c:v>
                </c:pt>
                <c:pt idx="1981">
                  <c:v>2</c:v>
                </c:pt>
                <c:pt idx="1982">
                  <c:v>2</c:v>
                </c:pt>
                <c:pt idx="1983">
                  <c:v>2</c:v>
                </c:pt>
                <c:pt idx="1984">
                  <c:v>2</c:v>
                </c:pt>
                <c:pt idx="1985">
                  <c:v>2</c:v>
                </c:pt>
                <c:pt idx="1986">
                  <c:v>2</c:v>
                </c:pt>
                <c:pt idx="1987">
                  <c:v>2</c:v>
                </c:pt>
                <c:pt idx="1988">
                  <c:v>2</c:v>
                </c:pt>
                <c:pt idx="1989">
                  <c:v>2</c:v>
                </c:pt>
                <c:pt idx="1990">
                  <c:v>2</c:v>
                </c:pt>
                <c:pt idx="1991">
                  <c:v>2</c:v>
                </c:pt>
                <c:pt idx="1992">
                  <c:v>2</c:v>
                </c:pt>
                <c:pt idx="1993">
                  <c:v>2</c:v>
                </c:pt>
                <c:pt idx="1994">
                  <c:v>2</c:v>
                </c:pt>
                <c:pt idx="1995">
                  <c:v>2</c:v>
                </c:pt>
                <c:pt idx="1996">
                  <c:v>2</c:v>
                </c:pt>
                <c:pt idx="1997">
                  <c:v>2</c:v>
                </c:pt>
                <c:pt idx="1998">
                  <c:v>2</c:v>
                </c:pt>
                <c:pt idx="1999">
                  <c:v>2</c:v>
                </c:pt>
                <c:pt idx="2000">
                  <c:v>2</c:v>
                </c:pt>
                <c:pt idx="2001">
                  <c:v>2</c:v>
                </c:pt>
                <c:pt idx="2002">
                  <c:v>2</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3</c:v>
                </c:pt>
                <c:pt idx="2429">
                  <c:v>3</c:v>
                </c:pt>
                <c:pt idx="2430">
                  <c:v>3</c:v>
                </c:pt>
                <c:pt idx="2431">
                  <c:v>3</c:v>
                </c:pt>
                <c:pt idx="2432">
                  <c:v>3</c:v>
                </c:pt>
                <c:pt idx="2433">
                  <c:v>3</c:v>
                </c:pt>
                <c:pt idx="2434">
                  <c:v>3</c:v>
                </c:pt>
                <c:pt idx="2435">
                  <c:v>3</c:v>
                </c:pt>
                <c:pt idx="2436">
                  <c:v>3</c:v>
                </c:pt>
                <c:pt idx="2437">
                  <c:v>3</c:v>
                </c:pt>
                <c:pt idx="2438">
                  <c:v>3</c:v>
                </c:pt>
                <c:pt idx="2439">
                  <c:v>3</c:v>
                </c:pt>
                <c:pt idx="2440">
                  <c:v>3</c:v>
                </c:pt>
                <c:pt idx="2441">
                  <c:v>3</c:v>
                </c:pt>
                <c:pt idx="2442">
                  <c:v>3</c:v>
                </c:pt>
                <c:pt idx="2443">
                  <c:v>3</c:v>
                </c:pt>
                <c:pt idx="2444">
                  <c:v>3</c:v>
                </c:pt>
                <c:pt idx="2445">
                  <c:v>3</c:v>
                </c:pt>
                <c:pt idx="2446">
                  <c:v>3</c:v>
                </c:pt>
                <c:pt idx="2447">
                  <c:v>3</c:v>
                </c:pt>
                <c:pt idx="2448">
                  <c:v>3</c:v>
                </c:pt>
                <c:pt idx="2449">
                  <c:v>3</c:v>
                </c:pt>
                <c:pt idx="2450">
                  <c:v>3</c:v>
                </c:pt>
                <c:pt idx="2451">
                  <c:v>3</c:v>
                </c:pt>
                <c:pt idx="2452">
                  <c:v>3</c:v>
                </c:pt>
                <c:pt idx="2453">
                  <c:v>3</c:v>
                </c:pt>
                <c:pt idx="2454">
                  <c:v>3</c:v>
                </c:pt>
                <c:pt idx="2455">
                  <c:v>3</c:v>
                </c:pt>
                <c:pt idx="2456">
                  <c:v>3</c:v>
                </c:pt>
                <c:pt idx="2457">
                  <c:v>3</c:v>
                </c:pt>
                <c:pt idx="2458">
                  <c:v>3</c:v>
                </c:pt>
                <c:pt idx="2459">
                  <c:v>3</c:v>
                </c:pt>
                <c:pt idx="2460">
                  <c:v>3</c:v>
                </c:pt>
                <c:pt idx="2461">
                  <c:v>3</c:v>
                </c:pt>
                <c:pt idx="2462">
                  <c:v>3</c:v>
                </c:pt>
                <c:pt idx="2463">
                  <c:v>3</c:v>
                </c:pt>
                <c:pt idx="2464">
                  <c:v>3</c:v>
                </c:pt>
                <c:pt idx="2465">
                  <c:v>3</c:v>
                </c:pt>
                <c:pt idx="2466">
                  <c:v>3</c:v>
                </c:pt>
                <c:pt idx="2467">
                  <c:v>3</c:v>
                </c:pt>
                <c:pt idx="2468">
                  <c:v>3</c:v>
                </c:pt>
                <c:pt idx="2469">
                  <c:v>3</c:v>
                </c:pt>
                <c:pt idx="2470">
                  <c:v>3</c:v>
                </c:pt>
                <c:pt idx="2471">
                  <c:v>3</c:v>
                </c:pt>
                <c:pt idx="2472">
                  <c:v>3</c:v>
                </c:pt>
                <c:pt idx="2473">
                  <c:v>3</c:v>
                </c:pt>
                <c:pt idx="2474">
                  <c:v>3</c:v>
                </c:pt>
                <c:pt idx="2475">
                  <c:v>3</c:v>
                </c:pt>
                <c:pt idx="2476">
                  <c:v>3</c:v>
                </c:pt>
                <c:pt idx="2477">
                  <c:v>3</c:v>
                </c:pt>
                <c:pt idx="2478">
                  <c:v>3</c:v>
                </c:pt>
                <c:pt idx="2479">
                  <c:v>3</c:v>
                </c:pt>
                <c:pt idx="2480">
                  <c:v>3</c:v>
                </c:pt>
                <c:pt idx="2481">
                  <c:v>3</c:v>
                </c:pt>
                <c:pt idx="2482">
                  <c:v>3</c:v>
                </c:pt>
                <c:pt idx="2483">
                  <c:v>3</c:v>
                </c:pt>
                <c:pt idx="2484">
                  <c:v>3</c:v>
                </c:pt>
                <c:pt idx="2485">
                  <c:v>3</c:v>
                </c:pt>
                <c:pt idx="2486">
                  <c:v>3</c:v>
                </c:pt>
                <c:pt idx="2487">
                  <c:v>3</c:v>
                </c:pt>
                <c:pt idx="2488">
                  <c:v>3</c:v>
                </c:pt>
                <c:pt idx="2489">
                  <c:v>3</c:v>
                </c:pt>
                <c:pt idx="2490">
                  <c:v>3</c:v>
                </c:pt>
                <c:pt idx="2491">
                  <c:v>3</c:v>
                </c:pt>
                <c:pt idx="2492">
                  <c:v>3</c:v>
                </c:pt>
                <c:pt idx="2493">
                  <c:v>3</c:v>
                </c:pt>
                <c:pt idx="2494">
                  <c:v>3</c:v>
                </c:pt>
                <c:pt idx="2495">
                  <c:v>3</c:v>
                </c:pt>
                <c:pt idx="2496">
                  <c:v>3</c:v>
                </c:pt>
                <c:pt idx="2497">
                  <c:v>3</c:v>
                </c:pt>
                <c:pt idx="2498">
                  <c:v>3</c:v>
                </c:pt>
                <c:pt idx="2499">
                  <c:v>3</c:v>
                </c:pt>
                <c:pt idx="2500">
                  <c:v>3</c:v>
                </c:pt>
              </c:numCache>
            </c:numRef>
          </c:val>
          <c:smooth val="0"/>
        </c:ser>
        <c:ser>
          <c:idx val="1"/>
          <c:order val="1"/>
          <c:tx>
            <c:strRef>
              <c:f>label 1</c:f>
              <c:strCache>
                <c:ptCount val="1"/>
                <c:pt idx="0">
                  <c:v>MiddleValue</c:v>
                </c:pt>
              </c:strCache>
            </c:strRef>
          </c:tx>
          <c:spPr>
            <a:solidFill>
              <a:srgbClr val="ff0000"/>
            </a:solidFill>
            <a:ln cap="rnd" w="19080">
              <a:solidFill>
                <a:srgbClr val="ff0000"/>
              </a:solidFill>
              <a:round/>
            </a:ln>
          </c:spPr>
          <c:marker>
            <c:symbol val="none"/>
          </c:marker>
          <c:dLbls>
            <c:txPr>
              <a:bodyPr wrap="square"/>
              <a:lstStyle/>
              <a:p>
                <a:pPr>
                  <a:defRPr b="0" sz="1000" spc="-1" strike="noStrike">
                    <a:solidFill>
                      <a:srgbClr val="000000"/>
                    </a:solidFill>
                    <a:latin typeface="Calibri"/>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1</c:f>
              <c:numCache>
                <c:formatCode>General</c:formatCode>
                <c:ptCount val="250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6</c:v>
                </c:pt>
                <c:pt idx="54">
                  <c:v>6</c:v>
                </c:pt>
                <c:pt idx="55">
                  <c:v>6</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8</c:v>
                </c:pt>
                <c:pt idx="558">
                  <c:v>8</c:v>
                </c:pt>
                <c:pt idx="559">
                  <c:v>8</c:v>
                </c:pt>
                <c:pt idx="560">
                  <c:v>8</c:v>
                </c:pt>
                <c:pt idx="561">
                  <c:v>17</c:v>
                </c:pt>
                <c:pt idx="562">
                  <c:v>17</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22</c:v>
                </c:pt>
                <c:pt idx="577">
                  <c:v>22</c:v>
                </c:pt>
                <c:pt idx="578">
                  <c:v>22</c:v>
                </c:pt>
                <c:pt idx="579">
                  <c:v>22</c:v>
                </c:pt>
                <c:pt idx="580">
                  <c:v>22</c:v>
                </c:pt>
                <c:pt idx="581">
                  <c:v>22</c:v>
                </c:pt>
                <c:pt idx="582">
                  <c:v>35</c:v>
                </c:pt>
                <c:pt idx="583">
                  <c:v>42</c:v>
                </c:pt>
                <c:pt idx="584">
                  <c:v>42</c:v>
                </c:pt>
                <c:pt idx="585">
                  <c:v>42</c:v>
                </c:pt>
                <c:pt idx="586">
                  <c:v>42</c:v>
                </c:pt>
                <c:pt idx="587">
                  <c:v>42</c:v>
                </c:pt>
                <c:pt idx="588">
                  <c:v>42</c:v>
                </c:pt>
                <c:pt idx="589">
                  <c:v>42</c:v>
                </c:pt>
                <c:pt idx="590">
                  <c:v>42</c:v>
                </c:pt>
                <c:pt idx="591">
                  <c:v>63</c:v>
                </c:pt>
                <c:pt idx="592">
                  <c:v>89</c:v>
                </c:pt>
                <c:pt idx="593">
                  <c:v>92</c:v>
                </c:pt>
                <c:pt idx="594">
                  <c:v>92</c:v>
                </c:pt>
                <c:pt idx="595">
                  <c:v>92</c:v>
                </c:pt>
                <c:pt idx="596">
                  <c:v>92</c:v>
                </c:pt>
                <c:pt idx="597">
                  <c:v>92</c:v>
                </c:pt>
                <c:pt idx="598">
                  <c:v>92</c:v>
                </c:pt>
                <c:pt idx="599">
                  <c:v>95</c:v>
                </c:pt>
                <c:pt idx="600">
                  <c:v>95</c:v>
                </c:pt>
                <c:pt idx="601">
                  <c:v>95</c:v>
                </c:pt>
                <c:pt idx="602">
                  <c:v>95</c:v>
                </c:pt>
                <c:pt idx="603">
                  <c:v>95</c:v>
                </c:pt>
                <c:pt idx="604">
                  <c:v>95</c:v>
                </c:pt>
                <c:pt idx="605">
                  <c:v>95</c:v>
                </c:pt>
                <c:pt idx="606">
                  <c:v>95</c:v>
                </c:pt>
                <c:pt idx="607">
                  <c:v>106</c:v>
                </c:pt>
                <c:pt idx="608">
                  <c:v>120</c:v>
                </c:pt>
                <c:pt idx="609">
                  <c:v>121</c:v>
                </c:pt>
                <c:pt idx="610">
                  <c:v>125</c:v>
                </c:pt>
                <c:pt idx="611">
                  <c:v>125</c:v>
                </c:pt>
                <c:pt idx="612">
                  <c:v>125</c:v>
                </c:pt>
                <c:pt idx="613">
                  <c:v>125</c:v>
                </c:pt>
                <c:pt idx="614">
                  <c:v>125</c:v>
                </c:pt>
                <c:pt idx="615">
                  <c:v>151</c:v>
                </c:pt>
                <c:pt idx="616">
                  <c:v>153</c:v>
                </c:pt>
                <c:pt idx="617">
                  <c:v>161</c:v>
                </c:pt>
                <c:pt idx="618">
                  <c:v>161</c:v>
                </c:pt>
                <c:pt idx="619">
                  <c:v>161</c:v>
                </c:pt>
                <c:pt idx="620">
                  <c:v>161</c:v>
                </c:pt>
                <c:pt idx="621">
                  <c:v>161</c:v>
                </c:pt>
                <c:pt idx="622">
                  <c:v>161</c:v>
                </c:pt>
                <c:pt idx="623">
                  <c:v>161</c:v>
                </c:pt>
                <c:pt idx="624">
                  <c:v>161</c:v>
                </c:pt>
                <c:pt idx="625">
                  <c:v>173</c:v>
                </c:pt>
                <c:pt idx="626">
                  <c:v>182</c:v>
                </c:pt>
                <c:pt idx="627">
                  <c:v>182</c:v>
                </c:pt>
                <c:pt idx="628">
                  <c:v>182</c:v>
                </c:pt>
                <c:pt idx="629">
                  <c:v>182</c:v>
                </c:pt>
                <c:pt idx="630">
                  <c:v>182</c:v>
                </c:pt>
                <c:pt idx="631">
                  <c:v>182</c:v>
                </c:pt>
                <c:pt idx="632">
                  <c:v>197</c:v>
                </c:pt>
                <c:pt idx="633">
                  <c:v>202</c:v>
                </c:pt>
                <c:pt idx="634">
                  <c:v>202</c:v>
                </c:pt>
                <c:pt idx="635">
                  <c:v>202</c:v>
                </c:pt>
                <c:pt idx="636">
                  <c:v>202</c:v>
                </c:pt>
                <c:pt idx="637">
                  <c:v>202</c:v>
                </c:pt>
                <c:pt idx="638">
                  <c:v>202</c:v>
                </c:pt>
                <c:pt idx="639">
                  <c:v>202</c:v>
                </c:pt>
                <c:pt idx="640">
                  <c:v>202</c:v>
                </c:pt>
                <c:pt idx="641">
                  <c:v>202</c:v>
                </c:pt>
                <c:pt idx="642">
                  <c:v>202</c:v>
                </c:pt>
                <c:pt idx="643">
                  <c:v>202</c:v>
                </c:pt>
                <c:pt idx="644">
                  <c:v>202</c:v>
                </c:pt>
                <c:pt idx="645">
                  <c:v>203</c:v>
                </c:pt>
                <c:pt idx="646">
                  <c:v>203</c:v>
                </c:pt>
                <c:pt idx="647">
                  <c:v>203</c:v>
                </c:pt>
                <c:pt idx="648">
                  <c:v>203</c:v>
                </c:pt>
                <c:pt idx="649">
                  <c:v>221</c:v>
                </c:pt>
                <c:pt idx="650">
                  <c:v>221</c:v>
                </c:pt>
                <c:pt idx="651">
                  <c:v>221</c:v>
                </c:pt>
                <c:pt idx="652">
                  <c:v>221</c:v>
                </c:pt>
                <c:pt idx="653">
                  <c:v>221</c:v>
                </c:pt>
                <c:pt idx="654">
                  <c:v>221</c:v>
                </c:pt>
                <c:pt idx="655">
                  <c:v>221</c:v>
                </c:pt>
                <c:pt idx="656">
                  <c:v>221</c:v>
                </c:pt>
                <c:pt idx="657">
                  <c:v>221</c:v>
                </c:pt>
                <c:pt idx="658">
                  <c:v>230</c:v>
                </c:pt>
                <c:pt idx="659">
                  <c:v>230</c:v>
                </c:pt>
                <c:pt idx="660">
                  <c:v>230</c:v>
                </c:pt>
                <c:pt idx="661">
                  <c:v>230</c:v>
                </c:pt>
                <c:pt idx="662">
                  <c:v>230</c:v>
                </c:pt>
                <c:pt idx="663">
                  <c:v>230</c:v>
                </c:pt>
                <c:pt idx="664">
                  <c:v>230</c:v>
                </c:pt>
                <c:pt idx="665">
                  <c:v>230</c:v>
                </c:pt>
                <c:pt idx="666">
                  <c:v>230</c:v>
                </c:pt>
                <c:pt idx="667">
                  <c:v>240</c:v>
                </c:pt>
                <c:pt idx="668">
                  <c:v>241</c:v>
                </c:pt>
                <c:pt idx="669">
                  <c:v>241</c:v>
                </c:pt>
                <c:pt idx="670">
                  <c:v>241</c:v>
                </c:pt>
                <c:pt idx="671">
                  <c:v>241</c:v>
                </c:pt>
                <c:pt idx="672">
                  <c:v>241</c:v>
                </c:pt>
                <c:pt idx="673">
                  <c:v>241</c:v>
                </c:pt>
                <c:pt idx="674">
                  <c:v>241</c:v>
                </c:pt>
                <c:pt idx="675">
                  <c:v>241</c:v>
                </c:pt>
                <c:pt idx="676">
                  <c:v>241</c:v>
                </c:pt>
                <c:pt idx="677">
                  <c:v>241</c:v>
                </c:pt>
                <c:pt idx="678">
                  <c:v>245</c:v>
                </c:pt>
                <c:pt idx="679">
                  <c:v>250</c:v>
                </c:pt>
                <c:pt idx="680">
                  <c:v>250</c:v>
                </c:pt>
                <c:pt idx="681">
                  <c:v>250</c:v>
                </c:pt>
                <c:pt idx="682">
                  <c:v>250</c:v>
                </c:pt>
                <c:pt idx="683">
                  <c:v>250</c:v>
                </c:pt>
                <c:pt idx="684">
                  <c:v>264</c:v>
                </c:pt>
                <c:pt idx="685">
                  <c:v>264</c:v>
                </c:pt>
                <c:pt idx="686">
                  <c:v>264</c:v>
                </c:pt>
                <c:pt idx="687">
                  <c:v>264</c:v>
                </c:pt>
                <c:pt idx="688">
                  <c:v>265</c:v>
                </c:pt>
                <c:pt idx="689">
                  <c:v>256</c:v>
                </c:pt>
                <c:pt idx="690">
                  <c:v>256</c:v>
                </c:pt>
                <c:pt idx="691">
                  <c:v>253</c:v>
                </c:pt>
                <c:pt idx="692">
                  <c:v>255</c:v>
                </c:pt>
                <c:pt idx="693">
                  <c:v>266</c:v>
                </c:pt>
                <c:pt idx="694">
                  <c:v>270</c:v>
                </c:pt>
                <c:pt idx="695">
                  <c:v>270</c:v>
                </c:pt>
                <c:pt idx="696">
                  <c:v>270</c:v>
                </c:pt>
                <c:pt idx="697">
                  <c:v>270</c:v>
                </c:pt>
                <c:pt idx="698">
                  <c:v>270</c:v>
                </c:pt>
                <c:pt idx="699">
                  <c:v>270</c:v>
                </c:pt>
                <c:pt idx="700">
                  <c:v>270</c:v>
                </c:pt>
                <c:pt idx="701">
                  <c:v>270</c:v>
                </c:pt>
                <c:pt idx="702">
                  <c:v>270</c:v>
                </c:pt>
                <c:pt idx="703">
                  <c:v>270</c:v>
                </c:pt>
                <c:pt idx="704">
                  <c:v>267</c:v>
                </c:pt>
                <c:pt idx="705">
                  <c:v>267</c:v>
                </c:pt>
                <c:pt idx="706">
                  <c:v>267</c:v>
                </c:pt>
                <c:pt idx="707">
                  <c:v>267</c:v>
                </c:pt>
                <c:pt idx="708">
                  <c:v>275</c:v>
                </c:pt>
                <c:pt idx="709">
                  <c:v>275</c:v>
                </c:pt>
                <c:pt idx="710">
                  <c:v>267</c:v>
                </c:pt>
                <c:pt idx="711">
                  <c:v>260</c:v>
                </c:pt>
                <c:pt idx="712">
                  <c:v>260</c:v>
                </c:pt>
                <c:pt idx="713">
                  <c:v>260</c:v>
                </c:pt>
                <c:pt idx="714">
                  <c:v>260</c:v>
                </c:pt>
                <c:pt idx="715">
                  <c:v>260</c:v>
                </c:pt>
                <c:pt idx="716">
                  <c:v>260</c:v>
                </c:pt>
                <c:pt idx="717">
                  <c:v>260</c:v>
                </c:pt>
                <c:pt idx="718">
                  <c:v>260</c:v>
                </c:pt>
                <c:pt idx="719">
                  <c:v>238</c:v>
                </c:pt>
                <c:pt idx="720">
                  <c:v>213</c:v>
                </c:pt>
                <c:pt idx="721">
                  <c:v>210</c:v>
                </c:pt>
                <c:pt idx="722">
                  <c:v>216</c:v>
                </c:pt>
                <c:pt idx="723">
                  <c:v>216</c:v>
                </c:pt>
                <c:pt idx="724">
                  <c:v>216</c:v>
                </c:pt>
                <c:pt idx="725">
                  <c:v>216</c:v>
                </c:pt>
                <c:pt idx="726">
                  <c:v>216</c:v>
                </c:pt>
                <c:pt idx="727">
                  <c:v>213</c:v>
                </c:pt>
                <c:pt idx="728">
                  <c:v>213</c:v>
                </c:pt>
                <c:pt idx="729">
                  <c:v>213</c:v>
                </c:pt>
                <c:pt idx="730">
                  <c:v>213</c:v>
                </c:pt>
                <c:pt idx="731">
                  <c:v>215</c:v>
                </c:pt>
                <c:pt idx="732">
                  <c:v>215</c:v>
                </c:pt>
                <c:pt idx="733">
                  <c:v>215</c:v>
                </c:pt>
                <c:pt idx="734">
                  <c:v>215</c:v>
                </c:pt>
                <c:pt idx="735">
                  <c:v>204</c:v>
                </c:pt>
                <c:pt idx="736">
                  <c:v>190</c:v>
                </c:pt>
                <c:pt idx="737">
                  <c:v>198</c:v>
                </c:pt>
                <c:pt idx="738">
                  <c:v>196</c:v>
                </c:pt>
                <c:pt idx="739">
                  <c:v>196</c:v>
                </c:pt>
                <c:pt idx="740">
                  <c:v>196</c:v>
                </c:pt>
                <c:pt idx="741">
                  <c:v>196</c:v>
                </c:pt>
                <c:pt idx="742">
                  <c:v>196</c:v>
                </c:pt>
                <c:pt idx="743">
                  <c:v>170</c:v>
                </c:pt>
                <c:pt idx="744">
                  <c:v>167</c:v>
                </c:pt>
                <c:pt idx="745">
                  <c:v>159</c:v>
                </c:pt>
                <c:pt idx="746">
                  <c:v>159</c:v>
                </c:pt>
                <c:pt idx="747">
                  <c:v>163</c:v>
                </c:pt>
                <c:pt idx="748">
                  <c:v>164</c:v>
                </c:pt>
                <c:pt idx="749">
                  <c:v>164</c:v>
                </c:pt>
                <c:pt idx="750">
                  <c:v>164</c:v>
                </c:pt>
                <c:pt idx="751">
                  <c:v>164</c:v>
                </c:pt>
                <c:pt idx="752">
                  <c:v>174</c:v>
                </c:pt>
                <c:pt idx="753">
                  <c:v>163</c:v>
                </c:pt>
                <c:pt idx="754">
                  <c:v>154</c:v>
                </c:pt>
                <c:pt idx="755">
                  <c:v>154</c:v>
                </c:pt>
                <c:pt idx="756">
                  <c:v>154</c:v>
                </c:pt>
                <c:pt idx="757">
                  <c:v>154</c:v>
                </c:pt>
                <c:pt idx="758">
                  <c:v>154</c:v>
                </c:pt>
                <c:pt idx="759">
                  <c:v>154</c:v>
                </c:pt>
                <c:pt idx="760">
                  <c:v>139</c:v>
                </c:pt>
                <c:pt idx="761">
                  <c:v>134</c:v>
                </c:pt>
                <c:pt idx="762">
                  <c:v>133</c:v>
                </c:pt>
                <c:pt idx="763">
                  <c:v>133</c:v>
                </c:pt>
                <c:pt idx="764">
                  <c:v>133</c:v>
                </c:pt>
                <c:pt idx="765">
                  <c:v>137</c:v>
                </c:pt>
                <c:pt idx="766">
                  <c:v>139</c:v>
                </c:pt>
                <c:pt idx="767">
                  <c:v>139</c:v>
                </c:pt>
                <c:pt idx="768">
                  <c:v>139</c:v>
                </c:pt>
                <c:pt idx="769">
                  <c:v>139</c:v>
                </c:pt>
                <c:pt idx="770">
                  <c:v>139</c:v>
                </c:pt>
                <c:pt idx="771">
                  <c:v>150</c:v>
                </c:pt>
                <c:pt idx="772">
                  <c:v>150</c:v>
                </c:pt>
                <c:pt idx="773">
                  <c:v>150</c:v>
                </c:pt>
                <c:pt idx="774">
                  <c:v>150</c:v>
                </c:pt>
                <c:pt idx="775">
                  <c:v>160</c:v>
                </c:pt>
                <c:pt idx="776">
                  <c:v>174</c:v>
                </c:pt>
                <c:pt idx="777">
                  <c:v>156</c:v>
                </c:pt>
                <c:pt idx="778">
                  <c:v>156</c:v>
                </c:pt>
                <c:pt idx="779">
                  <c:v>156</c:v>
                </c:pt>
                <c:pt idx="780">
                  <c:v>156</c:v>
                </c:pt>
                <c:pt idx="781">
                  <c:v>156</c:v>
                </c:pt>
                <c:pt idx="782">
                  <c:v>156</c:v>
                </c:pt>
                <c:pt idx="783">
                  <c:v>156</c:v>
                </c:pt>
                <c:pt idx="784">
                  <c:v>156</c:v>
                </c:pt>
                <c:pt idx="785">
                  <c:v>156</c:v>
                </c:pt>
                <c:pt idx="786">
                  <c:v>147</c:v>
                </c:pt>
                <c:pt idx="787">
                  <c:v>142</c:v>
                </c:pt>
                <c:pt idx="788">
                  <c:v>142</c:v>
                </c:pt>
                <c:pt idx="789">
                  <c:v>142</c:v>
                </c:pt>
                <c:pt idx="790">
                  <c:v>161</c:v>
                </c:pt>
                <c:pt idx="791">
                  <c:v>173</c:v>
                </c:pt>
                <c:pt idx="792">
                  <c:v>173</c:v>
                </c:pt>
                <c:pt idx="793">
                  <c:v>173</c:v>
                </c:pt>
                <c:pt idx="794">
                  <c:v>173</c:v>
                </c:pt>
                <c:pt idx="795">
                  <c:v>163</c:v>
                </c:pt>
                <c:pt idx="796">
                  <c:v>162</c:v>
                </c:pt>
                <c:pt idx="797">
                  <c:v>162</c:v>
                </c:pt>
                <c:pt idx="798">
                  <c:v>162</c:v>
                </c:pt>
                <c:pt idx="799">
                  <c:v>162</c:v>
                </c:pt>
                <c:pt idx="800">
                  <c:v>162</c:v>
                </c:pt>
                <c:pt idx="801">
                  <c:v>162</c:v>
                </c:pt>
                <c:pt idx="802">
                  <c:v>162</c:v>
                </c:pt>
                <c:pt idx="803">
                  <c:v>162</c:v>
                </c:pt>
                <c:pt idx="804">
                  <c:v>162</c:v>
                </c:pt>
                <c:pt idx="805">
                  <c:v>162</c:v>
                </c:pt>
                <c:pt idx="806">
                  <c:v>160</c:v>
                </c:pt>
                <c:pt idx="807">
                  <c:v>155</c:v>
                </c:pt>
                <c:pt idx="808">
                  <c:v>155</c:v>
                </c:pt>
                <c:pt idx="809">
                  <c:v>177</c:v>
                </c:pt>
                <c:pt idx="810">
                  <c:v>177</c:v>
                </c:pt>
                <c:pt idx="811">
                  <c:v>187</c:v>
                </c:pt>
                <c:pt idx="812">
                  <c:v>173</c:v>
                </c:pt>
                <c:pt idx="813">
                  <c:v>170</c:v>
                </c:pt>
                <c:pt idx="814">
                  <c:v>170</c:v>
                </c:pt>
                <c:pt idx="815">
                  <c:v>170</c:v>
                </c:pt>
                <c:pt idx="816">
                  <c:v>169</c:v>
                </c:pt>
                <c:pt idx="817">
                  <c:v>169</c:v>
                </c:pt>
                <c:pt idx="818">
                  <c:v>169</c:v>
                </c:pt>
                <c:pt idx="819">
                  <c:v>169</c:v>
                </c:pt>
                <c:pt idx="820">
                  <c:v>167</c:v>
                </c:pt>
                <c:pt idx="821">
                  <c:v>162</c:v>
                </c:pt>
                <c:pt idx="822">
                  <c:v>158</c:v>
                </c:pt>
                <c:pt idx="823">
                  <c:v>158</c:v>
                </c:pt>
                <c:pt idx="824">
                  <c:v>158</c:v>
                </c:pt>
                <c:pt idx="825">
                  <c:v>158</c:v>
                </c:pt>
                <c:pt idx="826">
                  <c:v>163</c:v>
                </c:pt>
                <c:pt idx="827">
                  <c:v>163</c:v>
                </c:pt>
                <c:pt idx="828">
                  <c:v>163</c:v>
                </c:pt>
                <c:pt idx="829">
                  <c:v>165</c:v>
                </c:pt>
                <c:pt idx="830">
                  <c:v>165</c:v>
                </c:pt>
                <c:pt idx="831">
                  <c:v>165</c:v>
                </c:pt>
                <c:pt idx="832">
                  <c:v>165</c:v>
                </c:pt>
                <c:pt idx="833">
                  <c:v>165</c:v>
                </c:pt>
                <c:pt idx="834">
                  <c:v>165</c:v>
                </c:pt>
                <c:pt idx="835">
                  <c:v>165</c:v>
                </c:pt>
                <c:pt idx="836">
                  <c:v>158</c:v>
                </c:pt>
                <c:pt idx="837">
                  <c:v>161</c:v>
                </c:pt>
                <c:pt idx="838">
                  <c:v>166</c:v>
                </c:pt>
                <c:pt idx="839">
                  <c:v>167</c:v>
                </c:pt>
                <c:pt idx="840">
                  <c:v>167</c:v>
                </c:pt>
                <c:pt idx="841">
                  <c:v>167</c:v>
                </c:pt>
                <c:pt idx="842">
                  <c:v>167</c:v>
                </c:pt>
                <c:pt idx="843">
                  <c:v>167</c:v>
                </c:pt>
                <c:pt idx="844">
                  <c:v>167</c:v>
                </c:pt>
                <c:pt idx="845">
                  <c:v>167</c:v>
                </c:pt>
                <c:pt idx="846">
                  <c:v>167</c:v>
                </c:pt>
                <c:pt idx="847">
                  <c:v>167</c:v>
                </c:pt>
                <c:pt idx="848">
                  <c:v>177</c:v>
                </c:pt>
                <c:pt idx="849">
                  <c:v>177</c:v>
                </c:pt>
                <c:pt idx="850">
                  <c:v>171</c:v>
                </c:pt>
                <c:pt idx="851">
                  <c:v>171</c:v>
                </c:pt>
                <c:pt idx="852">
                  <c:v>171</c:v>
                </c:pt>
                <c:pt idx="853">
                  <c:v>171</c:v>
                </c:pt>
                <c:pt idx="854">
                  <c:v>171</c:v>
                </c:pt>
                <c:pt idx="855">
                  <c:v>176</c:v>
                </c:pt>
                <c:pt idx="856">
                  <c:v>176</c:v>
                </c:pt>
                <c:pt idx="857">
                  <c:v>176</c:v>
                </c:pt>
                <c:pt idx="858">
                  <c:v>176</c:v>
                </c:pt>
                <c:pt idx="859">
                  <c:v>181</c:v>
                </c:pt>
                <c:pt idx="860">
                  <c:v>181</c:v>
                </c:pt>
                <c:pt idx="861">
                  <c:v>181</c:v>
                </c:pt>
                <c:pt idx="862">
                  <c:v>181</c:v>
                </c:pt>
                <c:pt idx="863">
                  <c:v>181</c:v>
                </c:pt>
                <c:pt idx="864">
                  <c:v>181</c:v>
                </c:pt>
                <c:pt idx="865">
                  <c:v>173</c:v>
                </c:pt>
                <c:pt idx="866">
                  <c:v>171</c:v>
                </c:pt>
                <c:pt idx="867">
                  <c:v>171</c:v>
                </c:pt>
                <c:pt idx="868">
                  <c:v>171</c:v>
                </c:pt>
                <c:pt idx="869">
                  <c:v>175</c:v>
                </c:pt>
                <c:pt idx="870">
                  <c:v>182</c:v>
                </c:pt>
                <c:pt idx="871">
                  <c:v>182</c:v>
                </c:pt>
                <c:pt idx="872">
                  <c:v>182</c:v>
                </c:pt>
                <c:pt idx="873">
                  <c:v>182</c:v>
                </c:pt>
                <c:pt idx="874">
                  <c:v>182</c:v>
                </c:pt>
                <c:pt idx="875">
                  <c:v>178</c:v>
                </c:pt>
                <c:pt idx="876">
                  <c:v>177</c:v>
                </c:pt>
                <c:pt idx="877">
                  <c:v>177</c:v>
                </c:pt>
                <c:pt idx="878">
                  <c:v>177</c:v>
                </c:pt>
                <c:pt idx="879">
                  <c:v>177</c:v>
                </c:pt>
                <c:pt idx="880">
                  <c:v>181</c:v>
                </c:pt>
                <c:pt idx="881">
                  <c:v>181</c:v>
                </c:pt>
                <c:pt idx="882">
                  <c:v>185</c:v>
                </c:pt>
                <c:pt idx="883">
                  <c:v>185</c:v>
                </c:pt>
                <c:pt idx="884">
                  <c:v>185</c:v>
                </c:pt>
                <c:pt idx="885">
                  <c:v>185</c:v>
                </c:pt>
                <c:pt idx="886">
                  <c:v>185</c:v>
                </c:pt>
                <c:pt idx="887">
                  <c:v>185</c:v>
                </c:pt>
                <c:pt idx="888">
                  <c:v>185</c:v>
                </c:pt>
                <c:pt idx="889">
                  <c:v>185</c:v>
                </c:pt>
                <c:pt idx="890">
                  <c:v>185</c:v>
                </c:pt>
                <c:pt idx="891">
                  <c:v>185</c:v>
                </c:pt>
                <c:pt idx="892">
                  <c:v>195</c:v>
                </c:pt>
                <c:pt idx="893">
                  <c:v>207</c:v>
                </c:pt>
                <c:pt idx="894">
                  <c:v>212</c:v>
                </c:pt>
                <c:pt idx="895">
                  <c:v>212</c:v>
                </c:pt>
                <c:pt idx="896">
                  <c:v>212</c:v>
                </c:pt>
                <c:pt idx="897">
                  <c:v>212</c:v>
                </c:pt>
                <c:pt idx="898">
                  <c:v>212</c:v>
                </c:pt>
                <c:pt idx="899">
                  <c:v>201</c:v>
                </c:pt>
                <c:pt idx="900">
                  <c:v>201</c:v>
                </c:pt>
                <c:pt idx="901">
                  <c:v>201</c:v>
                </c:pt>
                <c:pt idx="902">
                  <c:v>201</c:v>
                </c:pt>
                <c:pt idx="903">
                  <c:v>191</c:v>
                </c:pt>
                <c:pt idx="904">
                  <c:v>177</c:v>
                </c:pt>
                <c:pt idx="905">
                  <c:v>177</c:v>
                </c:pt>
                <c:pt idx="906">
                  <c:v>177</c:v>
                </c:pt>
                <c:pt idx="907">
                  <c:v>177</c:v>
                </c:pt>
                <c:pt idx="908">
                  <c:v>177</c:v>
                </c:pt>
                <c:pt idx="909">
                  <c:v>177</c:v>
                </c:pt>
                <c:pt idx="910">
                  <c:v>177</c:v>
                </c:pt>
                <c:pt idx="911">
                  <c:v>177</c:v>
                </c:pt>
                <c:pt idx="912">
                  <c:v>177</c:v>
                </c:pt>
                <c:pt idx="913">
                  <c:v>177</c:v>
                </c:pt>
                <c:pt idx="914">
                  <c:v>177</c:v>
                </c:pt>
                <c:pt idx="915">
                  <c:v>177</c:v>
                </c:pt>
                <c:pt idx="916">
                  <c:v>177</c:v>
                </c:pt>
                <c:pt idx="917">
                  <c:v>177</c:v>
                </c:pt>
                <c:pt idx="918">
                  <c:v>157</c:v>
                </c:pt>
                <c:pt idx="919">
                  <c:v>146</c:v>
                </c:pt>
                <c:pt idx="920">
                  <c:v>146</c:v>
                </c:pt>
                <c:pt idx="921">
                  <c:v>152</c:v>
                </c:pt>
                <c:pt idx="922">
                  <c:v>152</c:v>
                </c:pt>
                <c:pt idx="923">
                  <c:v>152</c:v>
                </c:pt>
                <c:pt idx="924">
                  <c:v>152</c:v>
                </c:pt>
                <c:pt idx="925">
                  <c:v>155</c:v>
                </c:pt>
                <c:pt idx="926">
                  <c:v>155</c:v>
                </c:pt>
                <c:pt idx="927">
                  <c:v>155</c:v>
                </c:pt>
                <c:pt idx="928">
                  <c:v>155</c:v>
                </c:pt>
                <c:pt idx="929">
                  <c:v>155</c:v>
                </c:pt>
                <c:pt idx="930">
                  <c:v>155</c:v>
                </c:pt>
                <c:pt idx="931">
                  <c:v>155</c:v>
                </c:pt>
                <c:pt idx="932">
                  <c:v>155</c:v>
                </c:pt>
                <c:pt idx="933">
                  <c:v>155</c:v>
                </c:pt>
                <c:pt idx="934">
                  <c:v>153</c:v>
                </c:pt>
                <c:pt idx="935">
                  <c:v>153</c:v>
                </c:pt>
                <c:pt idx="936">
                  <c:v>153</c:v>
                </c:pt>
                <c:pt idx="937">
                  <c:v>136</c:v>
                </c:pt>
                <c:pt idx="938">
                  <c:v>136</c:v>
                </c:pt>
                <c:pt idx="939">
                  <c:v>130</c:v>
                </c:pt>
                <c:pt idx="940">
                  <c:v>130</c:v>
                </c:pt>
                <c:pt idx="941">
                  <c:v>130</c:v>
                </c:pt>
                <c:pt idx="942">
                  <c:v>130</c:v>
                </c:pt>
                <c:pt idx="943">
                  <c:v>130</c:v>
                </c:pt>
                <c:pt idx="944">
                  <c:v>130</c:v>
                </c:pt>
                <c:pt idx="945">
                  <c:v>134</c:v>
                </c:pt>
                <c:pt idx="946">
                  <c:v>134</c:v>
                </c:pt>
                <c:pt idx="947">
                  <c:v>134</c:v>
                </c:pt>
                <c:pt idx="948">
                  <c:v>134</c:v>
                </c:pt>
                <c:pt idx="949">
                  <c:v>128</c:v>
                </c:pt>
                <c:pt idx="950">
                  <c:v>128</c:v>
                </c:pt>
                <c:pt idx="951">
                  <c:v>128</c:v>
                </c:pt>
                <c:pt idx="952">
                  <c:v>128</c:v>
                </c:pt>
                <c:pt idx="953">
                  <c:v>128</c:v>
                </c:pt>
                <c:pt idx="954">
                  <c:v>122</c:v>
                </c:pt>
                <c:pt idx="955">
                  <c:v>122</c:v>
                </c:pt>
                <c:pt idx="956">
                  <c:v>122</c:v>
                </c:pt>
                <c:pt idx="957">
                  <c:v>120</c:v>
                </c:pt>
                <c:pt idx="958">
                  <c:v>120</c:v>
                </c:pt>
                <c:pt idx="959">
                  <c:v>120</c:v>
                </c:pt>
                <c:pt idx="960">
                  <c:v>120</c:v>
                </c:pt>
                <c:pt idx="961">
                  <c:v>120</c:v>
                </c:pt>
                <c:pt idx="962">
                  <c:v>120</c:v>
                </c:pt>
                <c:pt idx="963">
                  <c:v>120</c:v>
                </c:pt>
                <c:pt idx="964">
                  <c:v>120</c:v>
                </c:pt>
                <c:pt idx="965">
                  <c:v>117</c:v>
                </c:pt>
                <c:pt idx="966">
                  <c:v>107</c:v>
                </c:pt>
                <c:pt idx="967">
                  <c:v>106</c:v>
                </c:pt>
                <c:pt idx="968">
                  <c:v>106</c:v>
                </c:pt>
                <c:pt idx="969">
                  <c:v>106</c:v>
                </c:pt>
                <c:pt idx="970">
                  <c:v>106</c:v>
                </c:pt>
                <c:pt idx="971">
                  <c:v>106</c:v>
                </c:pt>
                <c:pt idx="972">
                  <c:v>106</c:v>
                </c:pt>
                <c:pt idx="973">
                  <c:v>106</c:v>
                </c:pt>
                <c:pt idx="974">
                  <c:v>106</c:v>
                </c:pt>
                <c:pt idx="975">
                  <c:v>106</c:v>
                </c:pt>
                <c:pt idx="976">
                  <c:v>96</c:v>
                </c:pt>
                <c:pt idx="977">
                  <c:v>96</c:v>
                </c:pt>
                <c:pt idx="978">
                  <c:v>96</c:v>
                </c:pt>
                <c:pt idx="979">
                  <c:v>96</c:v>
                </c:pt>
                <c:pt idx="980">
                  <c:v>96</c:v>
                </c:pt>
                <c:pt idx="981">
                  <c:v>96</c:v>
                </c:pt>
                <c:pt idx="982">
                  <c:v>96</c:v>
                </c:pt>
                <c:pt idx="983">
                  <c:v>91</c:v>
                </c:pt>
                <c:pt idx="984">
                  <c:v>91</c:v>
                </c:pt>
                <c:pt idx="985">
                  <c:v>91</c:v>
                </c:pt>
                <c:pt idx="986">
                  <c:v>91</c:v>
                </c:pt>
                <c:pt idx="987">
                  <c:v>84</c:v>
                </c:pt>
                <c:pt idx="988">
                  <c:v>85</c:v>
                </c:pt>
                <c:pt idx="989">
                  <c:v>85</c:v>
                </c:pt>
                <c:pt idx="990">
                  <c:v>85</c:v>
                </c:pt>
                <c:pt idx="991">
                  <c:v>85</c:v>
                </c:pt>
                <c:pt idx="992">
                  <c:v>85</c:v>
                </c:pt>
                <c:pt idx="993">
                  <c:v>85</c:v>
                </c:pt>
                <c:pt idx="994">
                  <c:v>85</c:v>
                </c:pt>
                <c:pt idx="995">
                  <c:v>85</c:v>
                </c:pt>
                <c:pt idx="996">
                  <c:v>85</c:v>
                </c:pt>
                <c:pt idx="997">
                  <c:v>81</c:v>
                </c:pt>
                <c:pt idx="998">
                  <c:v>74</c:v>
                </c:pt>
                <c:pt idx="999">
                  <c:v>74</c:v>
                </c:pt>
                <c:pt idx="1000">
                  <c:v>74</c:v>
                </c:pt>
                <c:pt idx="1001">
                  <c:v>74</c:v>
                </c:pt>
                <c:pt idx="1002">
                  <c:v>74</c:v>
                </c:pt>
                <c:pt idx="1003">
                  <c:v>74</c:v>
                </c:pt>
                <c:pt idx="1004">
                  <c:v>74</c:v>
                </c:pt>
                <c:pt idx="1005">
                  <c:v>74</c:v>
                </c:pt>
                <c:pt idx="1006">
                  <c:v>74</c:v>
                </c:pt>
                <c:pt idx="1007">
                  <c:v>74</c:v>
                </c:pt>
                <c:pt idx="1008">
                  <c:v>60</c:v>
                </c:pt>
                <c:pt idx="1009">
                  <c:v>60</c:v>
                </c:pt>
                <c:pt idx="1010">
                  <c:v>56</c:v>
                </c:pt>
                <c:pt idx="1011">
                  <c:v>56</c:v>
                </c:pt>
                <c:pt idx="1012">
                  <c:v>56</c:v>
                </c:pt>
                <c:pt idx="1013">
                  <c:v>56</c:v>
                </c:pt>
                <c:pt idx="1014">
                  <c:v>56</c:v>
                </c:pt>
                <c:pt idx="1015">
                  <c:v>56</c:v>
                </c:pt>
                <c:pt idx="1016">
                  <c:v>56</c:v>
                </c:pt>
                <c:pt idx="1017">
                  <c:v>56</c:v>
                </c:pt>
                <c:pt idx="1018">
                  <c:v>56</c:v>
                </c:pt>
                <c:pt idx="1019">
                  <c:v>56</c:v>
                </c:pt>
                <c:pt idx="1020">
                  <c:v>46</c:v>
                </c:pt>
                <c:pt idx="1021">
                  <c:v>31</c:v>
                </c:pt>
                <c:pt idx="1022">
                  <c:v>23</c:v>
                </c:pt>
                <c:pt idx="1023">
                  <c:v>23</c:v>
                </c:pt>
                <c:pt idx="1024">
                  <c:v>23</c:v>
                </c:pt>
                <c:pt idx="1025">
                  <c:v>23</c:v>
                </c:pt>
                <c:pt idx="1026">
                  <c:v>23</c:v>
                </c:pt>
                <c:pt idx="1027">
                  <c:v>23</c:v>
                </c:pt>
                <c:pt idx="1028">
                  <c:v>23</c:v>
                </c:pt>
                <c:pt idx="1029">
                  <c:v>23</c:v>
                </c:pt>
                <c:pt idx="1030">
                  <c:v>23</c:v>
                </c:pt>
                <c:pt idx="1031">
                  <c:v>23</c:v>
                </c:pt>
                <c:pt idx="1032">
                  <c:v>23</c:v>
                </c:pt>
                <c:pt idx="1033">
                  <c:v>23</c:v>
                </c:pt>
                <c:pt idx="1034">
                  <c:v>23</c:v>
                </c:pt>
                <c:pt idx="1035">
                  <c:v>23</c:v>
                </c:pt>
                <c:pt idx="1036">
                  <c:v>23</c:v>
                </c:pt>
                <c:pt idx="1037">
                  <c:v>23</c:v>
                </c:pt>
                <c:pt idx="1038">
                  <c:v>23</c:v>
                </c:pt>
                <c:pt idx="1039">
                  <c:v>23</c:v>
                </c:pt>
                <c:pt idx="1040">
                  <c:v>23</c:v>
                </c:pt>
                <c:pt idx="1041">
                  <c:v>23</c:v>
                </c:pt>
                <c:pt idx="1042">
                  <c:v>23</c:v>
                </c:pt>
                <c:pt idx="1043">
                  <c:v>23</c:v>
                </c:pt>
                <c:pt idx="1044">
                  <c:v>23</c:v>
                </c:pt>
                <c:pt idx="1045">
                  <c:v>23</c:v>
                </c:pt>
                <c:pt idx="1046">
                  <c:v>23</c:v>
                </c:pt>
                <c:pt idx="1047">
                  <c:v>23</c:v>
                </c:pt>
                <c:pt idx="1048">
                  <c:v>23</c:v>
                </c:pt>
                <c:pt idx="1049">
                  <c:v>16</c:v>
                </c:pt>
                <c:pt idx="1050">
                  <c:v>16</c:v>
                </c:pt>
                <c:pt idx="1051">
                  <c:v>16</c:v>
                </c:pt>
                <c:pt idx="1052">
                  <c:v>16</c:v>
                </c:pt>
                <c:pt idx="1053">
                  <c:v>14</c:v>
                </c:pt>
                <c:pt idx="1054">
                  <c:v>14</c:v>
                </c:pt>
                <c:pt idx="1055">
                  <c:v>14</c:v>
                </c:pt>
                <c:pt idx="1056">
                  <c:v>14</c:v>
                </c:pt>
                <c:pt idx="1057">
                  <c:v>14</c:v>
                </c:pt>
                <c:pt idx="1058">
                  <c:v>14</c:v>
                </c:pt>
                <c:pt idx="1059">
                  <c:v>14</c:v>
                </c:pt>
                <c:pt idx="1060">
                  <c:v>14</c:v>
                </c:pt>
                <c:pt idx="1061">
                  <c:v>14</c:v>
                </c:pt>
                <c:pt idx="1062">
                  <c:v>14</c:v>
                </c:pt>
                <c:pt idx="1063">
                  <c:v>14</c:v>
                </c:pt>
                <c:pt idx="1064">
                  <c:v>14</c:v>
                </c:pt>
                <c:pt idx="1065">
                  <c:v>9</c:v>
                </c:pt>
                <c:pt idx="1066">
                  <c:v>9</c:v>
                </c:pt>
                <c:pt idx="1067">
                  <c:v>4</c:v>
                </c:pt>
                <c:pt idx="1068">
                  <c:v>4</c:v>
                </c:pt>
                <c:pt idx="1069">
                  <c:v>4</c:v>
                </c:pt>
                <c:pt idx="1070">
                  <c:v>4</c:v>
                </c:pt>
                <c:pt idx="1071">
                  <c:v>4</c:v>
                </c:pt>
                <c:pt idx="1072">
                  <c:v>4</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1</c:v>
                </c:pt>
                <c:pt idx="1615">
                  <c:v>1</c:v>
                </c:pt>
                <c:pt idx="1616">
                  <c:v>1</c:v>
                </c:pt>
                <c:pt idx="1617">
                  <c:v>1</c:v>
                </c:pt>
                <c:pt idx="1618">
                  <c:v>1</c:v>
                </c:pt>
                <c:pt idx="1619">
                  <c:v>1</c:v>
                </c:pt>
                <c:pt idx="1620">
                  <c:v>1</c:v>
                </c:pt>
                <c:pt idx="1621">
                  <c:v>1</c:v>
                </c:pt>
                <c:pt idx="1622">
                  <c:v>8</c:v>
                </c:pt>
                <c:pt idx="1623">
                  <c:v>12</c:v>
                </c:pt>
                <c:pt idx="1624">
                  <c:v>12</c:v>
                </c:pt>
                <c:pt idx="1625">
                  <c:v>12</c:v>
                </c:pt>
                <c:pt idx="1626">
                  <c:v>12</c:v>
                </c:pt>
                <c:pt idx="1627">
                  <c:v>12</c:v>
                </c:pt>
                <c:pt idx="1628">
                  <c:v>12</c:v>
                </c:pt>
                <c:pt idx="1629">
                  <c:v>12</c:v>
                </c:pt>
                <c:pt idx="1630">
                  <c:v>12</c:v>
                </c:pt>
                <c:pt idx="1631">
                  <c:v>12</c:v>
                </c:pt>
                <c:pt idx="1632">
                  <c:v>12</c:v>
                </c:pt>
                <c:pt idx="1633">
                  <c:v>12</c:v>
                </c:pt>
                <c:pt idx="1634">
                  <c:v>17</c:v>
                </c:pt>
                <c:pt idx="1635">
                  <c:v>17</c:v>
                </c:pt>
                <c:pt idx="1636">
                  <c:v>17</c:v>
                </c:pt>
                <c:pt idx="1637">
                  <c:v>17</c:v>
                </c:pt>
                <c:pt idx="1638">
                  <c:v>17</c:v>
                </c:pt>
                <c:pt idx="1639">
                  <c:v>26</c:v>
                </c:pt>
                <c:pt idx="1640">
                  <c:v>29</c:v>
                </c:pt>
                <c:pt idx="1641">
                  <c:v>31</c:v>
                </c:pt>
                <c:pt idx="1642">
                  <c:v>31</c:v>
                </c:pt>
                <c:pt idx="1643">
                  <c:v>31</c:v>
                </c:pt>
                <c:pt idx="1644">
                  <c:v>31</c:v>
                </c:pt>
                <c:pt idx="1645">
                  <c:v>37</c:v>
                </c:pt>
                <c:pt idx="1646">
                  <c:v>51</c:v>
                </c:pt>
                <c:pt idx="1647">
                  <c:v>51</c:v>
                </c:pt>
                <c:pt idx="1648">
                  <c:v>51</c:v>
                </c:pt>
                <c:pt idx="1649">
                  <c:v>51</c:v>
                </c:pt>
                <c:pt idx="1650">
                  <c:v>51</c:v>
                </c:pt>
                <c:pt idx="1651">
                  <c:v>51</c:v>
                </c:pt>
                <c:pt idx="1652">
                  <c:v>51</c:v>
                </c:pt>
                <c:pt idx="1653">
                  <c:v>56</c:v>
                </c:pt>
                <c:pt idx="1654">
                  <c:v>61</c:v>
                </c:pt>
                <c:pt idx="1655">
                  <c:v>72</c:v>
                </c:pt>
                <c:pt idx="1656">
                  <c:v>73</c:v>
                </c:pt>
                <c:pt idx="1657">
                  <c:v>73</c:v>
                </c:pt>
                <c:pt idx="1658">
                  <c:v>73</c:v>
                </c:pt>
                <c:pt idx="1659">
                  <c:v>73</c:v>
                </c:pt>
                <c:pt idx="1660">
                  <c:v>73</c:v>
                </c:pt>
                <c:pt idx="1661">
                  <c:v>73</c:v>
                </c:pt>
                <c:pt idx="1662">
                  <c:v>86</c:v>
                </c:pt>
                <c:pt idx="1663">
                  <c:v>94</c:v>
                </c:pt>
                <c:pt idx="1664">
                  <c:v>94</c:v>
                </c:pt>
                <c:pt idx="1665">
                  <c:v>94</c:v>
                </c:pt>
                <c:pt idx="1666">
                  <c:v>94</c:v>
                </c:pt>
                <c:pt idx="1667">
                  <c:v>94</c:v>
                </c:pt>
                <c:pt idx="1668">
                  <c:v>94</c:v>
                </c:pt>
                <c:pt idx="1669">
                  <c:v>94</c:v>
                </c:pt>
                <c:pt idx="1670">
                  <c:v>94</c:v>
                </c:pt>
                <c:pt idx="1671">
                  <c:v>94</c:v>
                </c:pt>
                <c:pt idx="1672">
                  <c:v>94</c:v>
                </c:pt>
                <c:pt idx="1673">
                  <c:v>94</c:v>
                </c:pt>
                <c:pt idx="1674">
                  <c:v>101</c:v>
                </c:pt>
                <c:pt idx="1675">
                  <c:v>101</c:v>
                </c:pt>
                <c:pt idx="1676">
                  <c:v>101</c:v>
                </c:pt>
                <c:pt idx="1677">
                  <c:v>101</c:v>
                </c:pt>
                <c:pt idx="1678">
                  <c:v>101</c:v>
                </c:pt>
                <c:pt idx="1679">
                  <c:v>101</c:v>
                </c:pt>
                <c:pt idx="1680">
                  <c:v>101</c:v>
                </c:pt>
                <c:pt idx="1681">
                  <c:v>111</c:v>
                </c:pt>
                <c:pt idx="1682">
                  <c:v>114</c:v>
                </c:pt>
                <c:pt idx="1683">
                  <c:v>114</c:v>
                </c:pt>
                <c:pt idx="1684">
                  <c:v>114</c:v>
                </c:pt>
                <c:pt idx="1685">
                  <c:v>114</c:v>
                </c:pt>
                <c:pt idx="1686">
                  <c:v>114</c:v>
                </c:pt>
                <c:pt idx="1687">
                  <c:v>114</c:v>
                </c:pt>
                <c:pt idx="1688">
                  <c:v>114</c:v>
                </c:pt>
                <c:pt idx="1689">
                  <c:v>117</c:v>
                </c:pt>
                <c:pt idx="1690">
                  <c:v>117</c:v>
                </c:pt>
                <c:pt idx="1691">
                  <c:v>117</c:v>
                </c:pt>
                <c:pt idx="1692">
                  <c:v>117</c:v>
                </c:pt>
                <c:pt idx="1693">
                  <c:v>117</c:v>
                </c:pt>
                <c:pt idx="1694">
                  <c:v>119</c:v>
                </c:pt>
                <c:pt idx="1695">
                  <c:v>119</c:v>
                </c:pt>
                <c:pt idx="1696">
                  <c:v>119</c:v>
                </c:pt>
                <c:pt idx="1697">
                  <c:v>119</c:v>
                </c:pt>
                <c:pt idx="1698">
                  <c:v>119</c:v>
                </c:pt>
                <c:pt idx="1699">
                  <c:v>124</c:v>
                </c:pt>
                <c:pt idx="1700">
                  <c:v>129</c:v>
                </c:pt>
                <c:pt idx="1701">
                  <c:v>145</c:v>
                </c:pt>
                <c:pt idx="1702">
                  <c:v>145</c:v>
                </c:pt>
                <c:pt idx="1703">
                  <c:v>145</c:v>
                </c:pt>
                <c:pt idx="1704">
                  <c:v>145</c:v>
                </c:pt>
                <c:pt idx="1705">
                  <c:v>145</c:v>
                </c:pt>
                <c:pt idx="1706">
                  <c:v>145</c:v>
                </c:pt>
                <c:pt idx="1707">
                  <c:v>148</c:v>
                </c:pt>
                <c:pt idx="1708">
                  <c:v>148</c:v>
                </c:pt>
                <c:pt idx="1709">
                  <c:v>148</c:v>
                </c:pt>
                <c:pt idx="1710">
                  <c:v>148</c:v>
                </c:pt>
                <c:pt idx="1711">
                  <c:v>148</c:v>
                </c:pt>
                <c:pt idx="1712">
                  <c:v>148</c:v>
                </c:pt>
                <c:pt idx="1713">
                  <c:v>148</c:v>
                </c:pt>
                <c:pt idx="1714">
                  <c:v>160</c:v>
                </c:pt>
                <c:pt idx="1715">
                  <c:v>163</c:v>
                </c:pt>
                <c:pt idx="1716">
                  <c:v>163</c:v>
                </c:pt>
                <c:pt idx="1717">
                  <c:v>163</c:v>
                </c:pt>
                <c:pt idx="1718">
                  <c:v>183</c:v>
                </c:pt>
                <c:pt idx="1719">
                  <c:v>183</c:v>
                </c:pt>
                <c:pt idx="1720">
                  <c:v>189</c:v>
                </c:pt>
                <c:pt idx="1721">
                  <c:v>189</c:v>
                </c:pt>
                <c:pt idx="1722">
                  <c:v>189</c:v>
                </c:pt>
                <c:pt idx="1723">
                  <c:v>189</c:v>
                </c:pt>
                <c:pt idx="1724">
                  <c:v>189</c:v>
                </c:pt>
                <c:pt idx="1725">
                  <c:v>193</c:v>
                </c:pt>
                <c:pt idx="1726">
                  <c:v>193</c:v>
                </c:pt>
                <c:pt idx="1727">
                  <c:v>193</c:v>
                </c:pt>
                <c:pt idx="1728">
                  <c:v>193</c:v>
                </c:pt>
                <c:pt idx="1729">
                  <c:v>193</c:v>
                </c:pt>
                <c:pt idx="1730">
                  <c:v>193</c:v>
                </c:pt>
                <c:pt idx="1731">
                  <c:v>193</c:v>
                </c:pt>
                <c:pt idx="1732">
                  <c:v>193</c:v>
                </c:pt>
                <c:pt idx="1733">
                  <c:v>193</c:v>
                </c:pt>
                <c:pt idx="1734">
                  <c:v>193</c:v>
                </c:pt>
                <c:pt idx="1735">
                  <c:v>196</c:v>
                </c:pt>
                <c:pt idx="1736">
                  <c:v>196</c:v>
                </c:pt>
                <c:pt idx="1737">
                  <c:v>196</c:v>
                </c:pt>
                <c:pt idx="1738">
                  <c:v>196</c:v>
                </c:pt>
                <c:pt idx="1739">
                  <c:v>214</c:v>
                </c:pt>
                <c:pt idx="1740">
                  <c:v>231</c:v>
                </c:pt>
                <c:pt idx="1741">
                  <c:v>231</c:v>
                </c:pt>
                <c:pt idx="1742">
                  <c:v>230</c:v>
                </c:pt>
                <c:pt idx="1743">
                  <c:v>230</c:v>
                </c:pt>
                <c:pt idx="1744">
                  <c:v>230</c:v>
                </c:pt>
                <c:pt idx="1745">
                  <c:v>230</c:v>
                </c:pt>
                <c:pt idx="1746">
                  <c:v>230</c:v>
                </c:pt>
                <c:pt idx="1747">
                  <c:v>241</c:v>
                </c:pt>
                <c:pt idx="1748">
                  <c:v>241</c:v>
                </c:pt>
                <c:pt idx="1749">
                  <c:v>241</c:v>
                </c:pt>
                <c:pt idx="1750">
                  <c:v>234</c:v>
                </c:pt>
                <c:pt idx="1751">
                  <c:v>230</c:v>
                </c:pt>
                <c:pt idx="1752">
                  <c:v>230</c:v>
                </c:pt>
                <c:pt idx="1753">
                  <c:v>230</c:v>
                </c:pt>
                <c:pt idx="1754">
                  <c:v>230</c:v>
                </c:pt>
                <c:pt idx="1755">
                  <c:v>230</c:v>
                </c:pt>
                <c:pt idx="1756">
                  <c:v>230</c:v>
                </c:pt>
                <c:pt idx="1757">
                  <c:v>230</c:v>
                </c:pt>
                <c:pt idx="1758">
                  <c:v>230</c:v>
                </c:pt>
                <c:pt idx="1759">
                  <c:v>230</c:v>
                </c:pt>
                <c:pt idx="1760">
                  <c:v>230</c:v>
                </c:pt>
                <c:pt idx="1761">
                  <c:v>230</c:v>
                </c:pt>
                <c:pt idx="1762">
                  <c:v>230</c:v>
                </c:pt>
                <c:pt idx="1763">
                  <c:v>230</c:v>
                </c:pt>
                <c:pt idx="1764">
                  <c:v>230</c:v>
                </c:pt>
                <c:pt idx="1765">
                  <c:v>230</c:v>
                </c:pt>
                <c:pt idx="1766">
                  <c:v>230</c:v>
                </c:pt>
                <c:pt idx="1767">
                  <c:v>221</c:v>
                </c:pt>
                <c:pt idx="1768">
                  <c:v>218</c:v>
                </c:pt>
                <c:pt idx="1769">
                  <c:v>217</c:v>
                </c:pt>
                <c:pt idx="1770">
                  <c:v>217</c:v>
                </c:pt>
                <c:pt idx="1771">
                  <c:v>226</c:v>
                </c:pt>
                <c:pt idx="1772">
                  <c:v>229</c:v>
                </c:pt>
                <c:pt idx="1773">
                  <c:v>222</c:v>
                </c:pt>
                <c:pt idx="1774">
                  <c:v>208</c:v>
                </c:pt>
                <c:pt idx="1775">
                  <c:v>208</c:v>
                </c:pt>
                <c:pt idx="1776">
                  <c:v>208</c:v>
                </c:pt>
                <c:pt idx="1777">
                  <c:v>208</c:v>
                </c:pt>
                <c:pt idx="1778">
                  <c:v>208</c:v>
                </c:pt>
                <c:pt idx="1779">
                  <c:v>208</c:v>
                </c:pt>
                <c:pt idx="1780">
                  <c:v>208</c:v>
                </c:pt>
                <c:pt idx="1781">
                  <c:v>203</c:v>
                </c:pt>
                <c:pt idx="1782">
                  <c:v>199</c:v>
                </c:pt>
                <c:pt idx="1783">
                  <c:v>187</c:v>
                </c:pt>
                <c:pt idx="1784">
                  <c:v>186</c:v>
                </c:pt>
                <c:pt idx="1785">
                  <c:v>186</c:v>
                </c:pt>
                <c:pt idx="1786">
                  <c:v>186</c:v>
                </c:pt>
                <c:pt idx="1787">
                  <c:v>186</c:v>
                </c:pt>
                <c:pt idx="1788">
                  <c:v>186</c:v>
                </c:pt>
                <c:pt idx="1789">
                  <c:v>188</c:v>
                </c:pt>
                <c:pt idx="1790">
                  <c:v>175</c:v>
                </c:pt>
                <c:pt idx="1791">
                  <c:v>167</c:v>
                </c:pt>
                <c:pt idx="1792">
                  <c:v>167</c:v>
                </c:pt>
                <c:pt idx="1793">
                  <c:v>167</c:v>
                </c:pt>
                <c:pt idx="1794">
                  <c:v>167</c:v>
                </c:pt>
                <c:pt idx="1795">
                  <c:v>167</c:v>
                </c:pt>
                <c:pt idx="1796">
                  <c:v>167</c:v>
                </c:pt>
                <c:pt idx="1797">
                  <c:v>167</c:v>
                </c:pt>
                <c:pt idx="1798">
                  <c:v>167</c:v>
                </c:pt>
                <c:pt idx="1799">
                  <c:v>167</c:v>
                </c:pt>
                <c:pt idx="1800">
                  <c:v>171</c:v>
                </c:pt>
                <c:pt idx="1801">
                  <c:v>171</c:v>
                </c:pt>
                <c:pt idx="1802">
                  <c:v>164</c:v>
                </c:pt>
                <c:pt idx="1803">
                  <c:v>164</c:v>
                </c:pt>
                <c:pt idx="1804">
                  <c:v>164</c:v>
                </c:pt>
                <c:pt idx="1805">
                  <c:v>164</c:v>
                </c:pt>
                <c:pt idx="1806">
                  <c:v>164</c:v>
                </c:pt>
                <c:pt idx="1807">
                  <c:v>164</c:v>
                </c:pt>
                <c:pt idx="1808">
                  <c:v>164</c:v>
                </c:pt>
                <c:pt idx="1809">
                  <c:v>154</c:v>
                </c:pt>
                <c:pt idx="1810">
                  <c:v>152</c:v>
                </c:pt>
                <c:pt idx="1811">
                  <c:v>152</c:v>
                </c:pt>
                <c:pt idx="1812">
                  <c:v>152</c:v>
                </c:pt>
                <c:pt idx="1813">
                  <c:v>152</c:v>
                </c:pt>
                <c:pt idx="1814">
                  <c:v>152</c:v>
                </c:pt>
                <c:pt idx="1815">
                  <c:v>163</c:v>
                </c:pt>
                <c:pt idx="1816">
                  <c:v>170</c:v>
                </c:pt>
                <c:pt idx="1817">
                  <c:v>167</c:v>
                </c:pt>
                <c:pt idx="1818">
                  <c:v>167</c:v>
                </c:pt>
                <c:pt idx="1819">
                  <c:v>167</c:v>
                </c:pt>
                <c:pt idx="1820">
                  <c:v>167</c:v>
                </c:pt>
                <c:pt idx="1821">
                  <c:v>171</c:v>
                </c:pt>
                <c:pt idx="1822">
                  <c:v>169</c:v>
                </c:pt>
                <c:pt idx="1823">
                  <c:v>169</c:v>
                </c:pt>
                <c:pt idx="1824">
                  <c:v>169</c:v>
                </c:pt>
                <c:pt idx="1825">
                  <c:v>169</c:v>
                </c:pt>
                <c:pt idx="1826">
                  <c:v>169</c:v>
                </c:pt>
                <c:pt idx="1827">
                  <c:v>164</c:v>
                </c:pt>
                <c:pt idx="1828">
                  <c:v>159</c:v>
                </c:pt>
                <c:pt idx="1829">
                  <c:v>146</c:v>
                </c:pt>
                <c:pt idx="1830">
                  <c:v>160</c:v>
                </c:pt>
                <c:pt idx="1831">
                  <c:v>163</c:v>
                </c:pt>
                <c:pt idx="1832">
                  <c:v>163</c:v>
                </c:pt>
                <c:pt idx="1833">
                  <c:v>163</c:v>
                </c:pt>
                <c:pt idx="1834">
                  <c:v>163</c:v>
                </c:pt>
                <c:pt idx="1835">
                  <c:v>161</c:v>
                </c:pt>
                <c:pt idx="1836">
                  <c:v>165</c:v>
                </c:pt>
                <c:pt idx="1837">
                  <c:v>165</c:v>
                </c:pt>
                <c:pt idx="1838">
                  <c:v>165</c:v>
                </c:pt>
                <c:pt idx="1839">
                  <c:v>165</c:v>
                </c:pt>
                <c:pt idx="1840">
                  <c:v>165</c:v>
                </c:pt>
                <c:pt idx="1841">
                  <c:v>165</c:v>
                </c:pt>
                <c:pt idx="1842">
                  <c:v>153</c:v>
                </c:pt>
                <c:pt idx="1843">
                  <c:v>151</c:v>
                </c:pt>
                <c:pt idx="1844">
                  <c:v>151</c:v>
                </c:pt>
                <c:pt idx="1845">
                  <c:v>151</c:v>
                </c:pt>
                <c:pt idx="1846">
                  <c:v>130</c:v>
                </c:pt>
                <c:pt idx="1847">
                  <c:v>130</c:v>
                </c:pt>
                <c:pt idx="1848">
                  <c:v>125</c:v>
                </c:pt>
                <c:pt idx="1849">
                  <c:v>125</c:v>
                </c:pt>
                <c:pt idx="1850">
                  <c:v>125</c:v>
                </c:pt>
                <c:pt idx="1851">
                  <c:v>131</c:v>
                </c:pt>
                <c:pt idx="1852">
                  <c:v>131</c:v>
                </c:pt>
                <c:pt idx="1853">
                  <c:v>132</c:v>
                </c:pt>
                <c:pt idx="1854">
                  <c:v>132</c:v>
                </c:pt>
                <c:pt idx="1855">
                  <c:v>132</c:v>
                </c:pt>
                <c:pt idx="1856">
                  <c:v>132</c:v>
                </c:pt>
                <c:pt idx="1857">
                  <c:v>133</c:v>
                </c:pt>
                <c:pt idx="1858">
                  <c:v>133</c:v>
                </c:pt>
                <c:pt idx="1859">
                  <c:v>133</c:v>
                </c:pt>
                <c:pt idx="1860">
                  <c:v>133</c:v>
                </c:pt>
                <c:pt idx="1861">
                  <c:v>133</c:v>
                </c:pt>
                <c:pt idx="1862">
                  <c:v>133</c:v>
                </c:pt>
                <c:pt idx="1863">
                  <c:v>130</c:v>
                </c:pt>
                <c:pt idx="1864">
                  <c:v>130</c:v>
                </c:pt>
                <c:pt idx="1865">
                  <c:v>130</c:v>
                </c:pt>
                <c:pt idx="1866">
                  <c:v>130</c:v>
                </c:pt>
                <c:pt idx="1867">
                  <c:v>112</c:v>
                </c:pt>
                <c:pt idx="1868">
                  <c:v>95</c:v>
                </c:pt>
                <c:pt idx="1869">
                  <c:v>95</c:v>
                </c:pt>
                <c:pt idx="1870">
                  <c:v>95</c:v>
                </c:pt>
                <c:pt idx="1871">
                  <c:v>95</c:v>
                </c:pt>
                <c:pt idx="1872">
                  <c:v>95</c:v>
                </c:pt>
                <c:pt idx="1873">
                  <c:v>95</c:v>
                </c:pt>
                <c:pt idx="1874">
                  <c:v>95</c:v>
                </c:pt>
                <c:pt idx="1875">
                  <c:v>84</c:v>
                </c:pt>
                <c:pt idx="1876">
                  <c:v>84</c:v>
                </c:pt>
                <c:pt idx="1877">
                  <c:v>84</c:v>
                </c:pt>
                <c:pt idx="1878">
                  <c:v>84</c:v>
                </c:pt>
                <c:pt idx="1879">
                  <c:v>84</c:v>
                </c:pt>
                <c:pt idx="1880">
                  <c:v>84</c:v>
                </c:pt>
                <c:pt idx="1881">
                  <c:v>84</c:v>
                </c:pt>
                <c:pt idx="1882">
                  <c:v>90</c:v>
                </c:pt>
                <c:pt idx="1883">
                  <c:v>97</c:v>
                </c:pt>
                <c:pt idx="1884">
                  <c:v>97</c:v>
                </c:pt>
                <c:pt idx="1885">
                  <c:v>97</c:v>
                </c:pt>
                <c:pt idx="1886">
                  <c:v>97</c:v>
                </c:pt>
                <c:pt idx="1887">
                  <c:v>97</c:v>
                </c:pt>
                <c:pt idx="1888">
                  <c:v>97</c:v>
                </c:pt>
                <c:pt idx="1889">
                  <c:v>97</c:v>
                </c:pt>
                <c:pt idx="1890">
                  <c:v>92</c:v>
                </c:pt>
                <c:pt idx="1891">
                  <c:v>92</c:v>
                </c:pt>
                <c:pt idx="1892">
                  <c:v>92</c:v>
                </c:pt>
                <c:pt idx="1893">
                  <c:v>92</c:v>
                </c:pt>
                <c:pt idx="1894">
                  <c:v>92</c:v>
                </c:pt>
                <c:pt idx="1895">
                  <c:v>92</c:v>
                </c:pt>
                <c:pt idx="1896">
                  <c:v>93</c:v>
                </c:pt>
                <c:pt idx="1897">
                  <c:v>94</c:v>
                </c:pt>
                <c:pt idx="1898">
                  <c:v>95</c:v>
                </c:pt>
                <c:pt idx="1899">
                  <c:v>85</c:v>
                </c:pt>
                <c:pt idx="1900">
                  <c:v>83</c:v>
                </c:pt>
                <c:pt idx="1901">
                  <c:v>83</c:v>
                </c:pt>
                <c:pt idx="1902">
                  <c:v>83</c:v>
                </c:pt>
                <c:pt idx="1903">
                  <c:v>83</c:v>
                </c:pt>
                <c:pt idx="1904">
                  <c:v>83</c:v>
                </c:pt>
                <c:pt idx="1905">
                  <c:v>83</c:v>
                </c:pt>
                <c:pt idx="1906">
                  <c:v>83</c:v>
                </c:pt>
                <c:pt idx="1907">
                  <c:v>83</c:v>
                </c:pt>
                <c:pt idx="1908">
                  <c:v>83</c:v>
                </c:pt>
                <c:pt idx="1909">
                  <c:v>85</c:v>
                </c:pt>
                <c:pt idx="1910">
                  <c:v>85</c:v>
                </c:pt>
                <c:pt idx="1911">
                  <c:v>85</c:v>
                </c:pt>
                <c:pt idx="1912">
                  <c:v>85</c:v>
                </c:pt>
                <c:pt idx="1913">
                  <c:v>85</c:v>
                </c:pt>
                <c:pt idx="1914">
                  <c:v>85</c:v>
                </c:pt>
                <c:pt idx="1915">
                  <c:v>85</c:v>
                </c:pt>
                <c:pt idx="1916">
                  <c:v>85</c:v>
                </c:pt>
                <c:pt idx="1917">
                  <c:v>84</c:v>
                </c:pt>
                <c:pt idx="1918">
                  <c:v>84</c:v>
                </c:pt>
                <c:pt idx="1919">
                  <c:v>84</c:v>
                </c:pt>
                <c:pt idx="1920">
                  <c:v>84</c:v>
                </c:pt>
                <c:pt idx="1921">
                  <c:v>84</c:v>
                </c:pt>
                <c:pt idx="1922">
                  <c:v>86</c:v>
                </c:pt>
                <c:pt idx="1923">
                  <c:v>86</c:v>
                </c:pt>
                <c:pt idx="1924">
                  <c:v>86</c:v>
                </c:pt>
                <c:pt idx="1925">
                  <c:v>86</c:v>
                </c:pt>
                <c:pt idx="1926">
                  <c:v>86</c:v>
                </c:pt>
                <c:pt idx="1927">
                  <c:v>86</c:v>
                </c:pt>
                <c:pt idx="1928">
                  <c:v>81</c:v>
                </c:pt>
                <c:pt idx="1929">
                  <c:v>81</c:v>
                </c:pt>
                <c:pt idx="1930">
                  <c:v>81</c:v>
                </c:pt>
                <c:pt idx="1931">
                  <c:v>96</c:v>
                </c:pt>
                <c:pt idx="1932">
                  <c:v>101</c:v>
                </c:pt>
                <c:pt idx="1933">
                  <c:v>101</c:v>
                </c:pt>
                <c:pt idx="1934">
                  <c:v>101</c:v>
                </c:pt>
                <c:pt idx="1935">
                  <c:v>101</c:v>
                </c:pt>
                <c:pt idx="1936">
                  <c:v>101</c:v>
                </c:pt>
                <c:pt idx="1937">
                  <c:v>101</c:v>
                </c:pt>
                <c:pt idx="1938">
                  <c:v>100</c:v>
                </c:pt>
                <c:pt idx="1939">
                  <c:v>100</c:v>
                </c:pt>
                <c:pt idx="1940">
                  <c:v>100</c:v>
                </c:pt>
                <c:pt idx="1941">
                  <c:v>106</c:v>
                </c:pt>
                <c:pt idx="1942">
                  <c:v>106</c:v>
                </c:pt>
                <c:pt idx="1943">
                  <c:v>95</c:v>
                </c:pt>
                <c:pt idx="1944">
                  <c:v>88</c:v>
                </c:pt>
                <c:pt idx="1945">
                  <c:v>88</c:v>
                </c:pt>
                <c:pt idx="1946">
                  <c:v>88</c:v>
                </c:pt>
                <c:pt idx="1947">
                  <c:v>88</c:v>
                </c:pt>
                <c:pt idx="1948">
                  <c:v>88</c:v>
                </c:pt>
                <c:pt idx="1949">
                  <c:v>86</c:v>
                </c:pt>
                <c:pt idx="1950">
                  <c:v>86</c:v>
                </c:pt>
                <c:pt idx="1951">
                  <c:v>86</c:v>
                </c:pt>
                <c:pt idx="1952">
                  <c:v>86</c:v>
                </c:pt>
                <c:pt idx="1953">
                  <c:v>86</c:v>
                </c:pt>
                <c:pt idx="1954">
                  <c:v>86</c:v>
                </c:pt>
                <c:pt idx="1955">
                  <c:v>86</c:v>
                </c:pt>
                <c:pt idx="1956">
                  <c:v>86</c:v>
                </c:pt>
                <c:pt idx="1957">
                  <c:v>82</c:v>
                </c:pt>
                <c:pt idx="1958">
                  <c:v>69</c:v>
                </c:pt>
                <c:pt idx="1959">
                  <c:v>65</c:v>
                </c:pt>
                <c:pt idx="1960">
                  <c:v>72</c:v>
                </c:pt>
                <c:pt idx="1961">
                  <c:v>72</c:v>
                </c:pt>
                <c:pt idx="1962">
                  <c:v>72</c:v>
                </c:pt>
                <c:pt idx="1963">
                  <c:v>72</c:v>
                </c:pt>
                <c:pt idx="1964">
                  <c:v>72</c:v>
                </c:pt>
                <c:pt idx="1965">
                  <c:v>78</c:v>
                </c:pt>
                <c:pt idx="1966">
                  <c:v>78</c:v>
                </c:pt>
                <c:pt idx="1967">
                  <c:v>78</c:v>
                </c:pt>
                <c:pt idx="1968">
                  <c:v>78</c:v>
                </c:pt>
                <c:pt idx="1969">
                  <c:v>78</c:v>
                </c:pt>
                <c:pt idx="1970">
                  <c:v>78</c:v>
                </c:pt>
                <c:pt idx="1971">
                  <c:v>78</c:v>
                </c:pt>
                <c:pt idx="1972">
                  <c:v>78</c:v>
                </c:pt>
                <c:pt idx="1973">
                  <c:v>78</c:v>
                </c:pt>
                <c:pt idx="1974">
                  <c:v>78</c:v>
                </c:pt>
                <c:pt idx="1975">
                  <c:v>81</c:v>
                </c:pt>
                <c:pt idx="1976">
                  <c:v>81</c:v>
                </c:pt>
                <c:pt idx="1977">
                  <c:v>81</c:v>
                </c:pt>
                <c:pt idx="1978">
                  <c:v>81</c:v>
                </c:pt>
                <c:pt idx="1979">
                  <c:v>74</c:v>
                </c:pt>
                <c:pt idx="1980">
                  <c:v>74</c:v>
                </c:pt>
                <c:pt idx="1981">
                  <c:v>70</c:v>
                </c:pt>
                <c:pt idx="1982">
                  <c:v>70</c:v>
                </c:pt>
                <c:pt idx="1983">
                  <c:v>70</c:v>
                </c:pt>
                <c:pt idx="1984">
                  <c:v>70</c:v>
                </c:pt>
                <c:pt idx="1985">
                  <c:v>69</c:v>
                </c:pt>
                <c:pt idx="1986">
                  <c:v>78</c:v>
                </c:pt>
                <c:pt idx="1987">
                  <c:v>77</c:v>
                </c:pt>
                <c:pt idx="1988">
                  <c:v>77</c:v>
                </c:pt>
                <c:pt idx="1989">
                  <c:v>77</c:v>
                </c:pt>
                <c:pt idx="1990">
                  <c:v>77</c:v>
                </c:pt>
                <c:pt idx="1991">
                  <c:v>77</c:v>
                </c:pt>
                <c:pt idx="1992">
                  <c:v>77</c:v>
                </c:pt>
                <c:pt idx="1993">
                  <c:v>77</c:v>
                </c:pt>
                <c:pt idx="1994">
                  <c:v>77</c:v>
                </c:pt>
                <c:pt idx="1995">
                  <c:v>77</c:v>
                </c:pt>
                <c:pt idx="1996">
                  <c:v>77</c:v>
                </c:pt>
                <c:pt idx="1997">
                  <c:v>77</c:v>
                </c:pt>
                <c:pt idx="1998">
                  <c:v>77</c:v>
                </c:pt>
                <c:pt idx="1999">
                  <c:v>77</c:v>
                </c:pt>
                <c:pt idx="2000">
                  <c:v>77</c:v>
                </c:pt>
                <c:pt idx="2001">
                  <c:v>78</c:v>
                </c:pt>
                <c:pt idx="2002">
                  <c:v>78</c:v>
                </c:pt>
                <c:pt idx="2003">
                  <c:v>78</c:v>
                </c:pt>
                <c:pt idx="2004">
                  <c:v>78</c:v>
                </c:pt>
                <c:pt idx="2005">
                  <c:v>78</c:v>
                </c:pt>
                <c:pt idx="2006">
                  <c:v>78</c:v>
                </c:pt>
                <c:pt idx="2007">
                  <c:v>83</c:v>
                </c:pt>
                <c:pt idx="2008">
                  <c:v>84</c:v>
                </c:pt>
                <c:pt idx="2009">
                  <c:v>84</c:v>
                </c:pt>
                <c:pt idx="2010">
                  <c:v>78</c:v>
                </c:pt>
                <c:pt idx="2011">
                  <c:v>72</c:v>
                </c:pt>
                <c:pt idx="2012">
                  <c:v>72</c:v>
                </c:pt>
                <c:pt idx="2013">
                  <c:v>72</c:v>
                </c:pt>
                <c:pt idx="2014">
                  <c:v>72</c:v>
                </c:pt>
                <c:pt idx="2015">
                  <c:v>72</c:v>
                </c:pt>
                <c:pt idx="2016">
                  <c:v>72</c:v>
                </c:pt>
                <c:pt idx="2017">
                  <c:v>72</c:v>
                </c:pt>
                <c:pt idx="2018">
                  <c:v>72</c:v>
                </c:pt>
                <c:pt idx="2019">
                  <c:v>72</c:v>
                </c:pt>
                <c:pt idx="2020">
                  <c:v>72</c:v>
                </c:pt>
                <c:pt idx="2021">
                  <c:v>72</c:v>
                </c:pt>
                <c:pt idx="2022">
                  <c:v>72</c:v>
                </c:pt>
                <c:pt idx="2023">
                  <c:v>72</c:v>
                </c:pt>
                <c:pt idx="2024">
                  <c:v>96</c:v>
                </c:pt>
                <c:pt idx="2025">
                  <c:v>95</c:v>
                </c:pt>
                <c:pt idx="2026">
                  <c:v>98</c:v>
                </c:pt>
                <c:pt idx="2027">
                  <c:v>98</c:v>
                </c:pt>
                <c:pt idx="2028">
                  <c:v>98</c:v>
                </c:pt>
                <c:pt idx="2029">
                  <c:v>98</c:v>
                </c:pt>
                <c:pt idx="2030">
                  <c:v>98</c:v>
                </c:pt>
                <c:pt idx="2031">
                  <c:v>98</c:v>
                </c:pt>
                <c:pt idx="2032">
                  <c:v>98</c:v>
                </c:pt>
                <c:pt idx="2033">
                  <c:v>98</c:v>
                </c:pt>
                <c:pt idx="2034">
                  <c:v>98</c:v>
                </c:pt>
                <c:pt idx="2035">
                  <c:v>98</c:v>
                </c:pt>
                <c:pt idx="2036">
                  <c:v>99</c:v>
                </c:pt>
                <c:pt idx="2037">
                  <c:v>96</c:v>
                </c:pt>
                <c:pt idx="2038">
                  <c:v>96</c:v>
                </c:pt>
                <c:pt idx="2039">
                  <c:v>96</c:v>
                </c:pt>
                <c:pt idx="2040">
                  <c:v>96</c:v>
                </c:pt>
                <c:pt idx="2041">
                  <c:v>96</c:v>
                </c:pt>
                <c:pt idx="2042">
                  <c:v>96</c:v>
                </c:pt>
                <c:pt idx="2043">
                  <c:v>96</c:v>
                </c:pt>
                <c:pt idx="2044">
                  <c:v>96</c:v>
                </c:pt>
                <c:pt idx="2045">
                  <c:v>96</c:v>
                </c:pt>
                <c:pt idx="2046">
                  <c:v>96</c:v>
                </c:pt>
                <c:pt idx="2047">
                  <c:v>98</c:v>
                </c:pt>
                <c:pt idx="2048">
                  <c:v>98</c:v>
                </c:pt>
                <c:pt idx="2049">
                  <c:v>98</c:v>
                </c:pt>
                <c:pt idx="2050">
                  <c:v>96</c:v>
                </c:pt>
                <c:pt idx="2051">
                  <c:v>96</c:v>
                </c:pt>
                <c:pt idx="2052">
                  <c:v>96</c:v>
                </c:pt>
                <c:pt idx="2053">
                  <c:v>96</c:v>
                </c:pt>
                <c:pt idx="2054">
                  <c:v>96</c:v>
                </c:pt>
                <c:pt idx="2055">
                  <c:v>96</c:v>
                </c:pt>
                <c:pt idx="2056">
                  <c:v>96</c:v>
                </c:pt>
                <c:pt idx="2057">
                  <c:v>96</c:v>
                </c:pt>
                <c:pt idx="2058">
                  <c:v>96</c:v>
                </c:pt>
                <c:pt idx="2059">
                  <c:v>81</c:v>
                </c:pt>
                <c:pt idx="2060">
                  <c:v>76</c:v>
                </c:pt>
                <c:pt idx="2061">
                  <c:v>76</c:v>
                </c:pt>
                <c:pt idx="2062">
                  <c:v>76</c:v>
                </c:pt>
                <c:pt idx="2063">
                  <c:v>76</c:v>
                </c:pt>
                <c:pt idx="2064">
                  <c:v>76</c:v>
                </c:pt>
                <c:pt idx="2065">
                  <c:v>76</c:v>
                </c:pt>
                <c:pt idx="2066">
                  <c:v>76</c:v>
                </c:pt>
                <c:pt idx="2067">
                  <c:v>76</c:v>
                </c:pt>
                <c:pt idx="2068">
                  <c:v>76</c:v>
                </c:pt>
                <c:pt idx="2069">
                  <c:v>71</c:v>
                </c:pt>
                <c:pt idx="2070">
                  <c:v>71</c:v>
                </c:pt>
                <c:pt idx="2071">
                  <c:v>71</c:v>
                </c:pt>
                <c:pt idx="2072">
                  <c:v>71</c:v>
                </c:pt>
                <c:pt idx="2073">
                  <c:v>71</c:v>
                </c:pt>
                <c:pt idx="2074">
                  <c:v>71</c:v>
                </c:pt>
                <c:pt idx="2075">
                  <c:v>71</c:v>
                </c:pt>
                <c:pt idx="2076">
                  <c:v>71</c:v>
                </c:pt>
                <c:pt idx="2077">
                  <c:v>72</c:v>
                </c:pt>
                <c:pt idx="2078">
                  <c:v>72</c:v>
                </c:pt>
                <c:pt idx="2079">
                  <c:v>72</c:v>
                </c:pt>
                <c:pt idx="2080">
                  <c:v>72</c:v>
                </c:pt>
                <c:pt idx="2081">
                  <c:v>72</c:v>
                </c:pt>
                <c:pt idx="2082">
                  <c:v>72</c:v>
                </c:pt>
                <c:pt idx="2083">
                  <c:v>72</c:v>
                </c:pt>
                <c:pt idx="2084">
                  <c:v>72</c:v>
                </c:pt>
                <c:pt idx="2085">
                  <c:v>72</c:v>
                </c:pt>
                <c:pt idx="2086">
                  <c:v>72</c:v>
                </c:pt>
                <c:pt idx="2087">
                  <c:v>72</c:v>
                </c:pt>
                <c:pt idx="2088">
                  <c:v>65</c:v>
                </c:pt>
                <c:pt idx="2089">
                  <c:v>73</c:v>
                </c:pt>
                <c:pt idx="2090">
                  <c:v>73</c:v>
                </c:pt>
                <c:pt idx="2091">
                  <c:v>73</c:v>
                </c:pt>
                <c:pt idx="2092">
                  <c:v>68</c:v>
                </c:pt>
                <c:pt idx="2093">
                  <c:v>62</c:v>
                </c:pt>
                <c:pt idx="2094">
                  <c:v>62</c:v>
                </c:pt>
                <c:pt idx="2095">
                  <c:v>62</c:v>
                </c:pt>
                <c:pt idx="2096">
                  <c:v>62</c:v>
                </c:pt>
                <c:pt idx="2097">
                  <c:v>62</c:v>
                </c:pt>
                <c:pt idx="2098">
                  <c:v>62</c:v>
                </c:pt>
                <c:pt idx="2099">
                  <c:v>62</c:v>
                </c:pt>
                <c:pt idx="2100">
                  <c:v>62</c:v>
                </c:pt>
                <c:pt idx="2101">
                  <c:v>62</c:v>
                </c:pt>
                <c:pt idx="2102">
                  <c:v>61</c:v>
                </c:pt>
                <c:pt idx="2103">
                  <c:v>58</c:v>
                </c:pt>
                <c:pt idx="2104">
                  <c:v>58</c:v>
                </c:pt>
                <c:pt idx="2105">
                  <c:v>58</c:v>
                </c:pt>
                <c:pt idx="2106">
                  <c:v>58</c:v>
                </c:pt>
                <c:pt idx="2107">
                  <c:v>58</c:v>
                </c:pt>
                <c:pt idx="2108">
                  <c:v>63</c:v>
                </c:pt>
                <c:pt idx="2109">
                  <c:v>63</c:v>
                </c:pt>
                <c:pt idx="2110">
                  <c:v>63</c:v>
                </c:pt>
                <c:pt idx="2111">
                  <c:v>63</c:v>
                </c:pt>
                <c:pt idx="2112">
                  <c:v>63</c:v>
                </c:pt>
                <c:pt idx="2113">
                  <c:v>63</c:v>
                </c:pt>
                <c:pt idx="2114">
                  <c:v>54</c:v>
                </c:pt>
                <c:pt idx="2115">
                  <c:v>54</c:v>
                </c:pt>
                <c:pt idx="2116">
                  <c:v>54</c:v>
                </c:pt>
                <c:pt idx="2117">
                  <c:v>54</c:v>
                </c:pt>
                <c:pt idx="2118">
                  <c:v>54</c:v>
                </c:pt>
                <c:pt idx="2119">
                  <c:v>54</c:v>
                </c:pt>
                <c:pt idx="2120">
                  <c:v>54</c:v>
                </c:pt>
                <c:pt idx="2121">
                  <c:v>54</c:v>
                </c:pt>
                <c:pt idx="2122">
                  <c:v>54</c:v>
                </c:pt>
                <c:pt idx="2123">
                  <c:v>54</c:v>
                </c:pt>
                <c:pt idx="2124">
                  <c:v>54</c:v>
                </c:pt>
                <c:pt idx="2125">
                  <c:v>54</c:v>
                </c:pt>
                <c:pt idx="2126">
                  <c:v>54</c:v>
                </c:pt>
                <c:pt idx="2127">
                  <c:v>54</c:v>
                </c:pt>
                <c:pt idx="2128">
                  <c:v>54</c:v>
                </c:pt>
                <c:pt idx="2129">
                  <c:v>53</c:v>
                </c:pt>
                <c:pt idx="2130">
                  <c:v>53</c:v>
                </c:pt>
                <c:pt idx="2131">
                  <c:v>53</c:v>
                </c:pt>
                <c:pt idx="2132">
                  <c:v>53</c:v>
                </c:pt>
                <c:pt idx="2133">
                  <c:v>53</c:v>
                </c:pt>
                <c:pt idx="2134">
                  <c:v>53</c:v>
                </c:pt>
                <c:pt idx="2135">
                  <c:v>48</c:v>
                </c:pt>
                <c:pt idx="2136">
                  <c:v>47</c:v>
                </c:pt>
                <c:pt idx="2137">
                  <c:v>47</c:v>
                </c:pt>
                <c:pt idx="2138">
                  <c:v>47</c:v>
                </c:pt>
                <c:pt idx="2139">
                  <c:v>47</c:v>
                </c:pt>
                <c:pt idx="2140">
                  <c:v>47</c:v>
                </c:pt>
                <c:pt idx="2141">
                  <c:v>47</c:v>
                </c:pt>
                <c:pt idx="2142">
                  <c:v>47</c:v>
                </c:pt>
                <c:pt idx="2143">
                  <c:v>47</c:v>
                </c:pt>
                <c:pt idx="2144">
                  <c:v>47</c:v>
                </c:pt>
                <c:pt idx="2145">
                  <c:v>47</c:v>
                </c:pt>
                <c:pt idx="2146">
                  <c:v>47</c:v>
                </c:pt>
                <c:pt idx="2147">
                  <c:v>47</c:v>
                </c:pt>
                <c:pt idx="2148">
                  <c:v>47</c:v>
                </c:pt>
                <c:pt idx="2149">
                  <c:v>47</c:v>
                </c:pt>
                <c:pt idx="2150">
                  <c:v>47</c:v>
                </c:pt>
                <c:pt idx="2151">
                  <c:v>47</c:v>
                </c:pt>
                <c:pt idx="2152">
                  <c:v>21</c:v>
                </c:pt>
                <c:pt idx="2153">
                  <c:v>21</c:v>
                </c:pt>
                <c:pt idx="2154">
                  <c:v>17</c:v>
                </c:pt>
                <c:pt idx="2155">
                  <c:v>17</c:v>
                </c:pt>
                <c:pt idx="2156">
                  <c:v>17</c:v>
                </c:pt>
                <c:pt idx="2157">
                  <c:v>17</c:v>
                </c:pt>
                <c:pt idx="2158">
                  <c:v>17</c:v>
                </c:pt>
                <c:pt idx="2159">
                  <c:v>17</c:v>
                </c:pt>
                <c:pt idx="2160">
                  <c:v>17</c:v>
                </c:pt>
                <c:pt idx="2161">
                  <c:v>17</c:v>
                </c:pt>
                <c:pt idx="2162">
                  <c:v>17</c:v>
                </c:pt>
                <c:pt idx="2163">
                  <c:v>17</c:v>
                </c:pt>
                <c:pt idx="2164">
                  <c:v>16</c:v>
                </c:pt>
                <c:pt idx="2165">
                  <c:v>16</c:v>
                </c:pt>
                <c:pt idx="2166">
                  <c:v>16</c:v>
                </c:pt>
                <c:pt idx="2167">
                  <c:v>16</c:v>
                </c:pt>
                <c:pt idx="2168">
                  <c:v>16</c:v>
                </c:pt>
                <c:pt idx="2169">
                  <c:v>16</c:v>
                </c:pt>
                <c:pt idx="2170">
                  <c:v>16</c:v>
                </c:pt>
                <c:pt idx="2171">
                  <c:v>16</c:v>
                </c:pt>
                <c:pt idx="2172">
                  <c:v>16</c:v>
                </c:pt>
                <c:pt idx="2173">
                  <c:v>16</c:v>
                </c:pt>
                <c:pt idx="2174">
                  <c:v>16</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14</c:v>
                </c:pt>
                <c:pt idx="2188">
                  <c:v>14</c:v>
                </c:pt>
                <c:pt idx="2189">
                  <c:v>14</c:v>
                </c:pt>
                <c:pt idx="2190">
                  <c:v>14</c:v>
                </c:pt>
                <c:pt idx="2191">
                  <c:v>14</c:v>
                </c:pt>
                <c:pt idx="2192">
                  <c:v>14</c:v>
                </c:pt>
                <c:pt idx="2193">
                  <c:v>14</c:v>
                </c:pt>
                <c:pt idx="2194">
                  <c:v>14</c:v>
                </c:pt>
                <c:pt idx="2195">
                  <c:v>14</c:v>
                </c:pt>
                <c:pt idx="2196">
                  <c:v>14</c:v>
                </c:pt>
                <c:pt idx="2197">
                  <c:v>14</c:v>
                </c:pt>
                <c:pt idx="2198">
                  <c:v>14</c:v>
                </c:pt>
                <c:pt idx="2199">
                  <c:v>14</c:v>
                </c:pt>
                <c:pt idx="2200">
                  <c:v>14</c:v>
                </c:pt>
                <c:pt idx="2201">
                  <c:v>14</c:v>
                </c:pt>
                <c:pt idx="2202">
                  <c:v>14</c:v>
                </c:pt>
                <c:pt idx="2203">
                  <c:v>14</c:v>
                </c:pt>
                <c:pt idx="2204">
                  <c:v>14</c:v>
                </c:pt>
                <c:pt idx="2205">
                  <c:v>12</c:v>
                </c:pt>
                <c:pt idx="2206">
                  <c:v>12</c:v>
                </c:pt>
                <c:pt idx="2207">
                  <c:v>12</c:v>
                </c:pt>
                <c:pt idx="2208">
                  <c:v>12</c:v>
                </c:pt>
                <c:pt idx="2209">
                  <c:v>12</c:v>
                </c:pt>
                <c:pt idx="2210">
                  <c:v>12</c:v>
                </c:pt>
                <c:pt idx="2211">
                  <c:v>12</c:v>
                </c:pt>
                <c:pt idx="2212">
                  <c:v>12</c:v>
                </c:pt>
                <c:pt idx="2213">
                  <c:v>12</c:v>
                </c:pt>
                <c:pt idx="2214">
                  <c:v>12</c:v>
                </c:pt>
                <c:pt idx="2215">
                  <c:v>12</c:v>
                </c:pt>
                <c:pt idx="2216">
                  <c:v>12</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4</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2"/>
          <c:order val="2"/>
          <c:tx>
            <c:strRef>
              <c:f>label 2</c:f>
              <c:strCache>
                <c:ptCount val="1"/>
                <c:pt idx="0">
                  <c:v>IndexValue</c:v>
                </c:pt>
              </c:strCache>
            </c:strRef>
          </c:tx>
          <c:spPr>
            <a:solidFill>
              <a:srgbClr val="aaf683"/>
            </a:solidFill>
            <a:ln cap="rnd" w="19080">
              <a:solidFill>
                <a:srgbClr val="aaf683"/>
              </a:solidFill>
              <a:round/>
            </a:ln>
          </c:spPr>
          <c:marker>
            <c:symbol val="none"/>
          </c:marker>
          <c:dLbls>
            <c:txPr>
              <a:bodyPr wrap="square"/>
              <a:lstStyle/>
              <a:p>
                <a:pPr>
                  <a:defRPr b="0" sz="1000" spc="-1" strike="noStrike">
                    <a:solidFill>
                      <a:srgbClr val="000000"/>
                    </a:solidFill>
                    <a:latin typeface="Calibri"/>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2</c:f>
              <c:numCache>
                <c:formatCode>General</c:formatCode>
                <c:ptCount val="2501"/>
                <c:pt idx="0">
                  <c:v>21</c:v>
                </c:pt>
                <c:pt idx="1">
                  <c:v>21</c:v>
                </c:pt>
                <c:pt idx="2">
                  <c:v>21</c:v>
                </c:pt>
                <c:pt idx="3">
                  <c:v>21</c:v>
                </c:pt>
                <c:pt idx="4">
                  <c:v>21</c:v>
                </c:pt>
                <c:pt idx="5">
                  <c:v>21</c:v>
                </c:pt>
                <c:pt idx="6">
                  <c:v>21</c:v>
                </c:pt>
                <c:pt idx="7">
                  <c:v>21</c:v>
                </c:pt>
                <c:pt idx="8">
                  <c:v>21</c:v>
                </c:pt>
                <c:pt idx="9">
                  <c:v>21</c:v>
                </c:pt>
                <c:pt idx="10">
                  <c:v>21</c:v>
                </c:pt>
                <c:pt idx="11">
                  <c:v>21</c:v>
                </c:pt>
                <c:pt idx="12">
                  <c:v>21</c:v>
                </c:pt>
                <c:pt idx="13">
                  <c:v>21</c:v>
                </c:pt>
                <c:pt idx="14">
                  <c:v>21</c:v>
                </c:pt>
                <c:pt idx="15">
                  <c:v>21</c:v>
                </c:pt>
                <c:pt idx="16">
                  <c:v>21</c:v>
                </c:pt>
                <c:pt idx="17">
                  <c:v>21</c:v>
                </c:pt>
                <c:pt idx="18">
                  <c:v>21</c:v>
                </c:pt>
                <c:pt idx="19">
                  <c:v>21</c:v>
                </c:pt>
                <c:pt idx="20">
                  <c:v>21</c:v>
                </c:pt>
                <c:pt idx="21">
                  <c:v>21</c:v>
                </c:pt>
                <c:pt idx="22">
                  <c:v>21</c:v>
                </c:pt>
                <c:pt idx="23">
                  <c:v>21</c:v>
                </c:pt>
                <c:pt idx="24">
                  <c:v>21</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17</c:v>
                </c:pt>
                <c:pt idx="41">
                  <c:v>17</c:v>
                </c:pt>
                <c:pt idx="42">
                  <c:v>17</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13</c:v>
                </c:pt>
                <c:pt idx="57">
                  <c:v>13</c:v>
                </c:pt>
                <c:pt idx="58">
                  <c:v>13</c:v>
                </c:pt>
                <c:pt idx="59">
                  <c:v>13</c:v>
                </c:pt>
                <c:pt idx="60">
                  <c:v>13</c:v>
                </c:pt>
                <c:pt idx="61">
                  <c:v>13</c:v>
                </c:pt>
                <c:pt idx="62">
                  <c:v>13</c:v>
                </c:pt>
                <c:pt idx="63">
                  <c:v>13</c:v>
                </c:pt>
                <c:pt idx="64">
                  <c:v>13</c:v>
                </c:pt>
                <c:pt idx="65">
                  <c:v>13</c:v>
                </c:pt>
                <c:pt idx="66">
                  <c:v>13</c:v>
                </c:pt>
                <c:pt idx="67">
                  <c:v>13</c:v>
                </c:pt>
                <c:pt idx="68">
                  <c:v>15</c:v>
                </c:pt>
                <c:pt idx="69">
                  <c:v>15</c:v>
                </c:pt>
                <c:pt idx="70">
                  <c:v>15</c:v>
                </c:pt>
                <c:pt idx="71">
                  <c:v>15</c:v>
                </c:pt>
                <c:pt idx="72">
                  <c:v>12</c:v>
                </c:pt>
                <c:pt idx="73">
                  <c:v>13</c:v>
                </c:pt>
                <c:pt idx="74">
                  <c:v>13</c:v>
                </c:pt>
                <c:pt idx="75">
                  <c:v>13</c:v>
                </c:pt>
                <c:pt idx="76">
                  <c:v>13</c:v>
                </c:pt>
                <c:pt idx="77">
                  <c:v>13</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10</c:v>
                </c:pt>
                <c:pt idx="97">
                  <c:v>10</c:v>
                </c:pt>
                <c:pt idx="98">
                  <c:v>10</c:v>
                </c:pt>
                <c:pt idx="99">
                  <c:v>10</c:v>
                </c:pt>
                <c:pt idx="100">
                  <c:v>10</c:v>
                </c:pt>
                <c:pt idx="101">
                  <c:v>10</c:v>
                </c:pt>
                <c:pt idx="102">
                  <c:v>10</c:v>
                </c:pt>
                <c:pt idx="103">
                  <c:v>10</c:v>
                </c:pt>
                <c:pt idx="104">
                  <c:v>9</c:v>
                </c:pt>
                <c:pt idx="105">
                  <c:v>9</c:v>
                </c:pt>
                <c:pt idx="106">
                  <c:v>9</c:v>
                </c:pt>
                <c:pt idx="107">
                  <c:v>9</c:v>
                </c:pt>
                <c:pt idx="108">
                  <c:v>9</c:v>
                </c:pt>
                <c:pt idx="109">
                  <c:v>9</c:v>
                </c:pt>
                <c:pt idx="110">
                  <c:v>12</c:v>
                </c:pt>
                <c:pt idx="111">
                  <c:v>13</c:v>
                </c:pt>
                <c:pt idx="112">
                  <c:v>13</c:v>
                </c:pt>
                <c:pt idx="113">
                  <c:v>13</c:v>
                </c:pt>
                <c:pt idx="114">
                  <c:v>7</c:v>
                </c:pt>
                <c:pt idx="115">
                  <c:v>7</c:v>
                </c:pt>
                <c:pt idx="116">
                  <c:v>7</c:v>
                </c:pt>
                <c:pt idx="117">
                  <c:v>7</c:v>
                </c:pt>
                <c:pt idx="118">
                  <c:v>7</c:v>
                </c:pt>
                <c:pt idx="119">
                  <c:v>7</c:v>
                </c:pt>
                <c:pt idx="120">
                  <c:v>7</c:v>
                </c:pt>
                <c:pt idx="121">
                  <c:v>7</c:v>
                </c:pt>
                <c:pt idx="122">
                  <c:v>7</c:v>
                </c:pt>
                <c:pt idx="123">
                  <c:v>7</c:v>
                </c:pt>
                <c:pt idx="124">
                  <c:v>7</c:v>
                </c:pt>
                <c:pt idx="125">
                  <c:v>7</c:v>
                </c:pt>
                <c:pt idx="126">
                  <c:v>7</c:v>
                </c:pt>
                <c:pt idx="127">
                  <c:v>7</c:v>
                </c:pt>
                <c:pt idx="128">
                  <c:v>7</c:v>
                </c:pt>
                <c:pt idx="129">
                  <c:v>7</c:v>
                </c:pt>
                <c:pt idx="130">
                  <c:v>7</c:v>
                </c:pt>
                <c:pt idx="131">
                  <c:v>7</c:v>
                </c:pt>
                <c:pt idx="132">
                  <c:v>7</c:v>
                </c:pt>
                <c:pt idx="133">
                  <c:v>7</c:v>
                </c:pt>
                <c:pt idx="134">
                  <c:v>7</c:v>
                </c:pt>
                <c:pt idx="135">
                  <c:v>7</c:v>
                </c:pt>
                <c:pt idx="136">
                  <c:v>7</c:v>
                </c:pt>
                <c:pt idx="137">
                  <c:v>7</c:v>
                </c:pt>
                <c:pt idx="138">
                  <c:v>7</c:v>
                </c:pt>
                <c:pt idx="139">
                  <c:v>7</c:v>
                </c:pt>
                <c:pt idx="140">
                  <c:v>7</c:v>
                </c:pt>
                <c:pt idx="141">
                  <c:v>7</c:v>
                </c:pt>
                <c:pt idx="142">
                  <c:v>6</c:v>
                </c:pt>
                <c:pt idx="143">
                  <c:v>6</c:v>
                </c:pt>
                <c:pt idx="144">
                  <c:v>6</c:v>
                </c:pt>
                <c:pt idx="145">
                  <c:v>6</c:v>
                </c:pt>
                <c:pt idx="146">
                  <c:v>6</c:v>
                </c:pt>
                <c:pt idx="147">
                  <c:v>6</c:v>
                </c:pt>
                <c:pt idx="148">
                  <c:v>6</c:v>
                </c:pt>
                <c:pt idx="149">
                  <c:v>6</c:v>
                </c:pt>
                <c:pt idx="150">
                  <c:v>6</c:v>
                </c:pt>
                <c:pt idx="151">
                  <c:v>6</c:v>
                </c:pt>
                <c:pt idx="152">
                  <c:v>6</c:v>
                </c:pt>
                <c:pt idx="153">
                  <c:v>6</c:v>
                </c:pt>
                <c:pt idx="154">
                  <c:v>6</c:v>
                </c:pt>
                <c:pt idx="155">
                  <c:v>6</c:v>
                </c:pt>
                <c:pt idx="156">
                  <c:v>6</c:v>
                </c:pt>
                <c:pt idx="157">
                  <c:v>6</c:v>
                </c:pt>
                <c:pt idx="158">
                  <c:v>6</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5</c:v>
                </c:pt>
                <c:pt idx="191">
                  <c:v>5</c:v>
                </c:pt>
                <c:pt idx="192">
                  <c:v>5</c:v>
                </c:pt>
                <c:pt idx="193">
                  <c:v>5</c:v>
                </c:pt>
                <c:pt idx="194">
                  <c:v>5</c:v>
                </c:pt>
                <c:pt idx="195">
                  <c:v>5</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1</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5</c:v>
                </c:pt>
                <c:pt idx="705">
                  <c:v>5</c:v>
                </c:pt>
                <c:pt idx="706">
                  <c:v>5</c:v>
                </c:pt>
                <c:pt idx="707">
                  <c:v>5</c:v>
                </c:pt>
                <c:pt idx="708">
                  <c:v>5</c:v>
                </c:pt>
                <c:pt idx="709">
                  <c:v>5</c:v>
                </c:pt>
                <c:pt idx="710">
                  <c:v>5</c:v>
                </c:pt>
                <c:pt idx="711">
                  <c:v>5</c:v>
                </c:pt>
                <c:pt idx="712">
                  <c:v>5</c:v>
                </c:pt>
                <c:pt idx="713">
                  <c:v>10</c:v>
                </c:pt>
                <c:pt idx="714">
                  <c:v>10</c:v>
                </c:pt>
                <c:pt idx="715">
                  <c:v>10</c:v>
                </c:pt>
                <c:pt idx="716">
                  <c:v>10</c:v>
                </c:pt>
                <c:pt idx="717">
                  <c:v>10</c:v>
                </c:pt>
                <c:pt idx="718">
                  <c:v>10</c:v>
                </c:pt>
                <c:pt idx="719">
                  <c:v>10</c:v>
                </c:pt>
                <c:pt idx="720">
                  <c:v>10</c:v>
                </c:pt>
                <c:pt idx="721">
                  <c:v>11</c:v>
                </c:pt>
                <c:pt idx="722">
                  <c:v>11</c:v>
                </c:pt>
                <c:pt idx="723">
                  <c:v>11</c:v>
                </c:pt>
                <c:pt idx="724">
                  <c:v>11</c:v>
                </c:pt>
                <c:pt idx="725">
                  <c:v>11</c:v>
                </c:pt>
                <c:pt idx="726">
                  <c:v>11</c:v>
                </c:pt>
                <c:pt idx="727">
                  <c:v>11</c:v>
                </c:pt>
                <c:pt idx="728">
                  <c:v>11</c:v>
                </c:pt>
                <c:pt idx="729">
                  <c:v>11</c:v>
                </c:pt>
                <c:pt idx="730">
                  <c:v>11</c:v>
                </c:pt>
                <c:pt idx="731">
                  <c:v>11</c:v>
                </c:pt>
                <c:pt idx="732">
                  <c:v>11</c:v>
                </c:pt>
                <c:pt idx="733">
                  <c:v>11</c:v>
                </c:pt>
                <c:pt idx="734">
                  <c:v>11</c:v>
                </c:pt>
                <c:pt idx="735">
                  <c:v>11</c:v>
                </c:pt>
                <c:pt idx="736">
                  <c:v>11</c:v>
                </c:pt>
                <c:pt idx="737">
                  <c:v>11</c:v>
                </c:pt>
                <c:pt idx="738">
                  <c:v>11</c:v>
                </c:pt>
                <c:pt idx="739">
                  <c:v>11</c:v>
                </c:pt>
                <c:pt idx="740">
                  <c:v>11</c:v>
                </c:pt>
                <c:pt idx="741">
                  <c:v>11</c:v>
                </c:pt>
                <c:pt idx="742">
                  <c:v>11</c:v>
                </c:pt>
                <c:pt idx="743">
                  <c:v>11</c:v>
                </c:pt>
                <c:pt idx="744">
                  <c:v>11</c:v>
                </c:pt>
                <c:pt idx="745">
                  <c:v>11</c:v>
                </c:pt>
                <c:pt idx="746">
                  <c:v>11</c:v>
                </c:pt>
                <c:pt idx="747">
                  <c:v>11</c:v>
                </c:pt>
                <c:pt idx="748">
                  <c:v>11</c:v>
                </c:pt>
                <c:pt idx="749">
                  <c:v>11</c:v>
                </c:pt>
                <c:pt idx="750">
                  <c:v>11</c:v>
                </c:pt>
                <c:pt idx="751">
                  <c:v>11</c:v>
                </c:pt>
                <c:pt idx="752">
                  <c:v>11</c:v>
                </c:pt>
                <c:pt idx="753">
                  <c:v>14</c:v>
                </c:pt>
                <c:pt idx="754">
                  <c:v>14</c:v>
                </c:pt>
                <c:pt idx="755">
                  <c:v>14</c:v>
                </c:pt>
                <c:pt idx="756">
                  <c:v>14</c:v>
                </c:pt>
                <c:pt idx="757">
                  <c:v>14</c:v>
                </c:pt>
                <c:pt idx="758">
                  <c:v>14</c:v>
                </c:pt>
                <c:pt idx="759">
                  <c:v>14</c:v>
                </c:pt>
                <c:pt idx="760">
                  <c:v>14</c:v>
                </c:pt>
                <c:pt idx="761">
                  <c:v>14</c:v>
                </c:pt>
                <c:pt idx="762">
                  <c:v>14</c:v>
                </c:pt>
                <c:pt idx="763">
                  <c:v>14</c:v>
                </c:pt>
                <c:pt idx="764">
                  <c:v>14</c:v>
                </c:pt>
                <c:pt idx="765">
                  <c:v>14</c:v>
                </c:pt>
                <c:pt idx="766">
                  <c:v>14</c:v>
                </c:pt>
                <c:pt idx="767">
                  <c:v>14</c:v>
                </c:pt>
                <c:pt idx="768">
                  <c:v>14</c:v>
                </c:pt>
                <c:pt idx="769">
                  <c:v>14</c:v>
                </c:pt>
                <c:pt idx="770">
                  <c:v>14</c:v>
                </c:pt>
                <c:pt idx="771">
                  <c:v>14</c:v>
                </c:pt>
                <c:pt idx="772">
                  <c:v>14</c:v>
                </c:pt>
                <c:pt idx="773">
                  <c:v>14</c:v>
                </c:pt>
                <c:pt idx="774">
                  <c:v>14</c:v>
                </c:pt>
                <c:pt idx="775">
                  <c:v>14</c:v>
                </c:pt>
                <c:pt idx="776">
                  <c:v>14</c:v>
                </c:pt>
                <c:pt idx="777">
                  <c:v>14</c:v>
                </c:pt>
                <c:pt idx="778">
                  <c:v>16</c:v>
                </c:pt>
                <c:pt idx="779">
                  <c:v>19</c:v>
                </c:pt>
                <c:pt idx="780">
                  <c:v>19</c:v>
                </c:pt>
                <c:pt idx="781">
                  <c:v>19</c:v>
                </c:pt>
                <c:pt idx="782">
                  <c:v>19</c:v>
                </c:pt>
                <c:pt idx="783">
                  <c:v>19</c:v>
                </c:pt>
                <c:pt idx="784">
                  <c:v>19</c:v>
                </c:pt>
                <c:pt idx="785">
                  <c:v>19</c:v>
                </c:pt>
                <c:pt idx="786">
                  <c:v>19</c:v>
                </c:pt>
                <c:pt idx="787">
                  <c:v>19</c:v>
                </c:pt>
                <c:pt idx="788">
                  <c:v>19</c:v>
                </c:pt>
                <c:pt idx="789">
                  <c:v>19</c:v>
                </c:pt>
                <c:pt idx="790">
                  <c:v>19</c:v>
                </c:pt>
                <c:pt idx="791">
                  <c:v>19</c:v>
                </c:pt>
                <c:pt idx="792">
                  <c:v>19</c:v>
                </c:pt>
                <c:pt idx="793">
                  <c:v>19</c:v>
                </c:pt>
                <c:pt idx="794">
                  <c:v>19</c:v>
                </c:pt>
                <c:pt idx="795">
                  <c:v>19</c:v>
                </c:pt>
                <c:pt idx="796">
                  <c:v>19</c:v>
                </c:pt>
                <c:pt idx="797">
                  <c:v>19</c:v>
                </c:pt>
                <c:pt idx="798">
                  <c:v>19</c:v>
                </c:pt>
                <c:pt idx="799">
                  <c:v>19</c:v>
                </c:pt>
                <c:pt idx="800">
                  <c:v>19</c:v>
                </c:pt>
                <c:pt idx="801">
                  <c:v>19</c:v>
                </c:pt>
                <c:pt idx="802">
                  <c:v>19</c:v>
                </c:pt>
                <c:pt idx="803">
                  <c:v>19</c:v>
                </c:pt>
                <c:pt idx="804">
                  <c:v>19</c:v>
                </c:pt>
                <c:pt idx="805">
                  <c:v>19</c:v>
                </c:pt>
                <c:pt idx="806">
                  <c:v>19</c:v>
                </c:pt>
                <c:pt idx="807">
                  <c:v>19</c:v>
                </c:pt>
                <c:pt idx="808">
                  <c:v>19</c:v>
                </c:pt>
                <c:pt idx="809">
                  <c:v>19</c:v>
                </c:pt>
                <c:pt idx="810">
                  <c:v>19</c:v>
                </c:pt>
                <c:pt idx="811">
                  <c:v>19</c:v>
                </c:pt>
                <c:pt idx="812">
                  <c:v>19</c:v>
                </c:pt>
                <c:pt idx="813">
                  <c:v>19</c:v>
                </c:pt>
                <c:pt idx="814">
                  <c:v>19</c:v>
                </c:pt>
                <c:pt idx="815">
                  <c:v>19</c:v>
                </c:pt>
                <c:pt idx="816">
                  <c:v>18</c:v>
                </c:pt>
                <c:pt idx="817">
                  <c:v>16</c:v>
                </c:pt>
                <c:pt idx="818">
                  <c:v>16</c:v>
                </c:pt>
                <c:pt idx="819">
                  <c:v>16</c:v>
                </c:pt>
                <c:pt idx="820">
                  <c:v>16</c:v>
                </c:pt>
                <c:pt idx="821">
                  <c:v>16</c:v>
                </c:pt>
                <c:pt idx="822">
                  <c:v>16</c:v>
                </c:pt>
                <c:pt idx="823">
                  <c:v>16</c:v>
                </c:pt>
                <c:pt idx="824">
                  <c:v>16</c:v>
                </c:pt>
                <c:pt idx="825">
                  <c:v>16</c:v>
                </c:pt>
                <c:pt idx="826">
                  <c:v>16</c:v>
                </c:pt>
                <c:pt idx="827">
                  <c:v>16</c:v>
                </c:pt>
                <c:pt idx="828">
                  <c:v>16</c:v>
                </c:pt>
                <c:pt idx="829">
                  <c:v>16</c:v>
                </c:pt>
                <c:pt idx="830">
                  <c:v>16</c:v>
                </c:pt>
                <c:pt idx="831">
                  <c:v>16</c:v>
                </c:pt>
                <c:pt idx="832">
                  <c:v>15</c:v>
                </c:pt>
                <c:pt idx="833">
                  <c:v>15</c:v>
                </c:pt>
                <c:pt idx="834">
                  <c:v>15</c:v>
                </c:pt>
                <c:pt idx="835">
                  <c:v>15</c:v>
                </c:pt>
                <c:pt idx="836">
                  <c:v>15</c:v>
                </c:pt>
                <c:pt idx="837">
                  <c:v>15</c:v>
                </c:pt>
                <c:pt idx="838">
                  <c:v>15</c:v>
                </c:pt>
                <c:pt idx="839">
                  <c:v>15</c:v>
                </c:pt>
                <c:pt idx="840">
                  <c:v>15</c:v>
                </c:pt>
                <c:pt idx="841">
                  <c:v>9</c:v>
                </c:pt>
                <c:pt idx="842">
                  <c:v>9</c:v>
                </c:pt>
                <c:pt idx="843">
                  <c:v>9</c:v>
                </c:pt>
                <c:pt idx="844">
                  <c:v>9</c:v>
                </c:pt>
                <c:pt idx="845">
                  <c:v>9</c:v>
                </c:pt>
                <c:pt idx="846">
                  <c:v>9</c:v>
                </c:pt>
                <c:pt idx="847">
                  <c:v>9</c:v>
                </c:pt>
                <c:pt idx="848">
                  <c:v>9</c:v>
                </c:pt>
                <c:pt idx="849">
                  <c:v>8</c:v>
                </c:pt>
                <c:pt idx="850">
                  <c:v>8</c:v>
                </c:pt>
                <c:pt idx="851">
                  <c:v>8</c:v>
                </c:pt>
                <c:pt idx="852">
                  <c:v>8</c:v>
                </c:pt>
                <c:pt idx="853">
                  <c:v>8</c:v>
                </c:pt>
                <c:pt idx="854">
                  <c:v>8</c:v>
                </c:pt>
                <c:pt idx="855">
                  <c:v>8</c:v>
                </c:pt>
                <c:pt idx="856">
                  <c:v>8</c:v>
                </c:pt>
                <c:pt idx="857">
                  <c:v>8</c:v>
                </c:pt>
                <c:pt idx="858">
                  <c:v>8</c:v>
                </c:pt>
                <c:pt idx="859">
                  <c:v>8</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6</c:v>
                </c:pt>
                <c:pt idx="882">
                  <c:v>6</c:v>
                </c:pt>
                <c:pt idx="883">
                  <c:v>6</c:v>
                </c:pt>
                <c:pt idx="884">
                  <c:v>6</c:v>
                </c:pt>
                <c:pt idx="885">
                  <c:v>6</c:v>
                </c:pt>
                <c:pt idx="886">
                  <c:v>6</c:v>
                </c:pt>
                <c:pt idx="887">
                  <c:v>6</c:v>
                </c:pt>
                <c:pt idx="888">
                  <c:v>5</c:v>
                </c:pt>
                <c:pt idx="889">
                  <c:v>5</c:v>
                </c:pt>
                <c:pt idx="890">
                  <c:v>5</c:v>
                </c:pt>
                <c:pt idx="891">
                  <c:v>5</c:v>
                </c:pt>
                <c:pt idx="892">
                  <c:v>5</c:v>
                </c:pt>
                <c:pt idx="893">
                  <c:v>5</c:v>
                </c:pt>
                <c:pt idx="894">
                  <c:v>5</c:v>
                </c:pt>
                <c:pt idx="895">
                  <c:v>5</c:v>
                </c:pt>
                <c:pt idx="896">
                  <c:v>5</c:v>
                </c:pt>
                <c:pt idx="897">
                  <c:v>5</c:v>
                </c:pt>
                <c:pt idx="898">
                  <c:v>5</c:v>
                </c:pt>
                <c:pt idx="899">
                  <c:v>5</c:v>
                </c:pt>
                <c:pt idx="900">
                  <c:v>5</c:v>
                </c:pt>
                <c:pt idx="901">
                  <c:v>5</c:v>
                </c:pt>
                <c:pt idx="902">
                  <c:v>5</c:v>
                </c:pt>
                <c:pt idx="903">
                  <c:v>5</c:v>
                </c:pt>
                <c:pt idx="904">
                  <c:v>5</c:v>
                </c:pt>
                <c:pt idx="905">
                  <c:v>5</c:v>
                </c:pt>
                <c:pt idx="906">
                  <c:v>3</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2</c:v>
                </c:pt>
                <c:pt idx="1325">
                  <c:v>2</c:v>
                </c:pt>
                <c:pt idx="1326">
                  <c:v>2</c:v>
                </c:pt>
                <c:pt idx="1327">
                  <c:v>2</c:v>
                </c:pt>
                <c:pt idx="1328">
                  <c:v>2</c:v>
                </c:pt>
                <c:pt idx="1329">
                  <c:v>2</c:v>
                </c:pt>
                <c:pt idx="1330">
                  <c:v>2</c:v>
                </c:pt>
                <c:pt idx="1331">
                  <c:v>2</c:v>
                </c:pt>
                <c:pt idx="1332">
                  <c:v>2</c:v>
                </c:pt>
                <c:pt idx="1333">
                  <c:v>2</c:v>
                </c:pt>
                <c:pt idx="1334">
                  <c:v>2</c:v>
                </c:pt>
                <c:pt idx="1335">
                  <c:v>2</c:v>
                </c:pt>
                <c:pt idx="1336">
                  <c:v>2</c:v>
                </c:pt>
                <c:pt idx="1337">
                  <c:v>2</c:v>
                </c:pt>
                <c:pt idx="1338">
                  <c:v>2</c:v>
                </c:pt>
                <c:pt idx="1339">
                  <c:v>2</c:v>
                </c:pt>
                <c:pt idx="1340">
                  <c:v>2</c:v>
                </c:pt>
                <c:pt idx="1341">
                  <c:v>3</c:v>
                </c:pt>
                <c:pt idx="1342">
                  <c:v>3</c:v>
                </c:pt>
                <c:pt idx="1343">
                  <c:v>3</c:v>
                </c:pt>
                <c:pt idx="1344">
                  <c:v>3</c:v>
                </c:pt>
                <c:pt idx="1345">
                  <c:v>3</c:v>
                </c:pt>
                <c:pt idx="1346">
                  <c:v>3</c:v>
                </c:pt>
                <c:pt idx="1347">
                  <c:v>3</c:v>
                </c:pt>
                <c:pt idx="1348">
                  <c:v>3</c:v>
                </c:pt>
                <c:pt idx="1349">
                  <c:v>3</c:v>
                </c:pt>
                <c:pt idx="1350">
                  <c:v>3</c:v>
                </c:pt>
                <c:pt idx="1351">
                  <c:v>3</c:v>
                </c:pt>
                <c:pt idx="1352">
                  <c:v>3</c:v>
                </c:pt>
                <c:pt idx="1353">
                  <c:v>3</c:v>
                </c:pt>
                <c:pt idx="1354">
                  <c:v>3</c:v>
                </c:pt>
                <c:pt idx="1355">
                  <c:v>3</c:v>
                </c:pt>
                <c:pt idx="1356">
                  <c:v>3</c:v>
                </c:pt>
                <c:pt idx="1357">
                  <c:v>3</c:v>
                </c:pt>
                <c:pt idx="1358">
                  <c:v>3</c:v>
                </c:pt>
                <c:pt idx="1359">
                  <c:v>3</c:v>
                </c:pt>
                <c:pt idx="1360">
                  <c:v>3</c:v>
                </c:pt>
                <c:pt idx="1361">
                  <c:v>3</c:v>
                </c:pt>
                <c:pt idx="1362">
                  <c:v>3</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5</c:v>
                </c:pt>
                <c:pt idx="1403">
                  <c:v>5</c:v>
                </c:pt>
                <c:pt idx="1404">
                  <c:v>5</c:v>
                </c:pt>
                <c:pt idx="1405">
                  <c:v>5</c:v>
                </c:pt>
                <c:pt idx="1406">
                  <c:v>5</c:v>
                </c:pt>
                <c:pt idx="1407">
                  <c:v>5</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3</c:v>
                </c:pt>
                <c:pt idx="1426">
                  <c:v>3</c:v>
                </c:pt>
                <c:pt idx="1427">
                  <c:v>3</c:v>
                </c:pt>
                <c:pt idx="1428">
                  <c:v>3</c:v>
                </c:pt>
                <c:pt idx="1429">
                  <c:v>3</c:v>
                </c:pt>
                <c:pt idx="1430">
                  <c:v>3</c:v>
                </c:pt>
                <c:pt idx="1431">
                  <c:v>3</c:v>
                </c:pt>
                <c:pt idx="1432">
                  <c:v>3</c:v>
                </c:pt>
                <c:pt idx="1433">
                  <c:v>3</c:v>
                </c:pt>
                <c:pt idx="1434">
                  <c:v>3</c:v>
                </c:pt>
                <c:pt idx="1435">
                  <c:v>3</c:v>
                </c:pt>
                <c:pt idx="1436">
                  <c:v>3</c:v>
                </c:pt>
                <c:pt idx="1437">
                  <c:v>3</c:v>
                </c:pt>
                <c:pt idx="1438">
                  <c:v>3</c:v>
                </c:pt>
                <c:pt idx="1439">
                  <c:v>3</c:v>
                </c:pt>
                <c:pt idx="1440">
                  <c:v>3</c:v>
                </c:pt>
                <c:pt idx="1441">
                  <c:v>3</c:v>
                </c:pt>
                <c:pt idx="1442">
                  <c:v>3</c:v>
                </c:pt>
                <c:pt idx="1443">
                  <c:v>3</c:v>
                </c:pt>
                <c:pt idx="1444">
                  <c:v>3</c:v>
                </c:pt>
                <c:pt idx="1445">
                  <c:v>3</c:v>
                </c:pt>
                <c:pt idx="1446">
                  <c:v>3</c:v>
                </c:pt>
                <c:pt idx="1447">
                  <c:v>3</c:v>
                </c:pt>
                <c:pt idx="1448">
                  <c:v>3</c:v>
                </c:pt>
                <c:pt idx="1449">
                  <c:v>3</c:v>
                </c:pt>
                <c:pt idx="1450">
                  <c:v>3</c:v>
                </c:pt>
                <c:pt idx="1451">
                  <c:v>3</c:v>
                </c:pt>
                <c:pt idx="1452">
                  <c:v>3</c:v>
                </c:pt>
                <c:pt idx="1453">
                  <c:v>3</c:v>
                </c:pt>
                <c:pt idx="1454">
                  <c:v>3</c:v>
                </c:pt>
                <c:pt idx="1455">
                  <c:v>3</c:v>
                </c:pt>
                <c:pt idx="1456">
                  <c:v>3</c:v>
                </c:pt>
                <c:pt idx="1457">
                  <c:v>3</c:v>
                </c:pt>
                <c:pt idx="1458">
                  <c:v>3</c:v>
                </c:pt>
                <c:pt idx="1459">
                  <c:v>3</c:v>
                </c:pt>
                <c:pt idx="1460">
                  <c:v>3</c:v>
                </c:pt>
                <c:pt idx="1461">
                  <c:v>3</c:v>
                </c:pt>
                <c:pt idx="1462">
                  <c:v>3</c:v>
                </c:pt>
                <c:pt idx="1463">
                  <c:v>3</c:v>
                </c:pt>
                <c:pt idx="1464">
                  <c:v>3</c:v>
                </c:pt>
                <c:pt idx="1465">
                  <c:v>3</c:v>
                </c:pt>
                <c:pt idx="1466">
                  <c:v>3</c:v>
                </c:pt>
                <c:pt idx="1467">
                  <c:v>3</c:v>
                </c:pt>
                <c:pt idx="1468">
                  <c:v>3</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3"/>
          <c:order val="3"/>
          <c:tx>
            <c:strRef>
              <c:f>label 3</c:f>
              <c:strCache>
                <c:ptCount val="1"/>
                <c:pt idx="0">
                  <c:v>RingValue</c:v>
                </c:pt>
              </c:strCache>
            </c:strRef>
          </c:tx>
          <c:spPr>
            <a:solidFill>
              <a:srgbClr val="9138ae"/>
            </a:solidFill>
            <a:ln w="28800">
              <a:solidFill>
                <a:srgbClr val="9138ae"/>
              </a:solidFill>
              <a:round/>
            </a:ln>
          </c:spPr>
          <c:marker>
            <c:symbol val="none"/>
          </c:marker>
          <c:dLbls>
            <c:txPr>
              <a:bodyPr wrap="none"/>
              <a:lstStyle/>
              <a:p>
                <a:pPr>
                  <a:defRPr b="0" sz="1000" spc="-1" strike="noStrike">
                    <a:latin typeface="Arial"/>
                  </a:defRPr>
                </a:pPr>
              </a:p>
            </c:txP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3</c:f>
              <c:numCache>
                <c:formatCode>General</c:formatCode>
                <c:ptCount val="25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6</c:v>
                </c:pt>
                <c:pt idx="58">
                  <c:v>6</c:v>
                </c:pt>
                <c:pt idx="59">
                  <c:v>6</c:v>
                </c:pt>
                <c:pt idx="60">
                  <c:v>6</c:v>
                </c:pt>
                <c:pt idx="61">
                  <c:v>6</c:v>
                </c:pt>
                <c:pt idx="62">
                  <c:v>6</c:v>
                </c:pt>
                <c:pt idx="63">
                  <c:v>12</c:v>
                </c:pt>
                <c:pt idx="64">
                  <c:v>19</c:v>
                </c:pt>
                <c:pt idx="65">
                  <c:v>26</c:v>
                </c:pt>
                <c:pt idx="66">
                  <c:v>26</c:v>
                </c:pt>
                <c:pt idx="67">
                  <c:v>26</c:v>
                </c:pt>
                <c:pt idx="68">
                  <c:v>26</c:v>
                </c:pt>
                <c:pt idx="69">
                  <c:v>26</c:v>
                </c:pt>
                <c:pt idx="70">
                  <c:v>35</c:v>
                </c:pt>
                <c:pt idx="71">
                  <c:v>35</c:v>
                </c:pt>
                <c:pt idx="72">
                  <c:v>35</c:v>
                </c:pt>
                <c:pt idx="73">
                  <c:v>35</c:v>
                </c:pt>
                <c:pt idx="74">
                  <c:v>35</c:v>
                </c:pt>
                <c:pt idx="75">
                  <c:v>35</c:v>
                </c:pt>
                <c:pt idx="76">
                  <c:v>35</c:v>
                </c:pt>
                <c:pt idx="77">
                  <c:v>35</c:v>
                </c:pt>
                <c:pt idx="78">
                  <c:v>35</c:v>
                </c:pt>
                <c:pt idx="79">
                  <c:v>35</c:v>
                </c:pt>
                <c:pt idx="80">
                  <c:v>35</c:v>
                </c:pt>
                <c:pt idx="81">
                  <c:v>35</c:v>
                </c:pt>
                <c:pt idx="82">
                  <c:v>35</c:v>
                </c:pt>
                <c:pt idx="83">
                  <c:v>35</c:v>
                </c:pt>
                <c:pt idx="84">
                  <c:v>35</c:v>
                </c:pt>
                <c:pt idx="85">
                  <c:v>35</c:v>
                </c:pt>
                <c:pt idx="86">
                  <c:v>35</c:v>
                </c:pt>
                <c:pt idx="87">
                  <c:v>38</c:v>
                </c:pt>
                <c:pt idx="88">
                  <c:v>42</c:v>
                </c:pt>
                <c:pt idx="89">
                  <c:v>42</c:v>
                </c:pt>
                <c:pt idx="90">
                  <c:v>42</c:v>
                </c:pt>
                <c:pt idx="91">
                  <c:v>42</c:v>
                </c:pt>
                <c:pt idx="92">
                  <c:v>42</c:v>
                </c:pt>
                <c:pt idx="93">
                  <c:v>42</c:v>
                </c:pt>
                <c:pt idx="94">
                  <c:v>42</c:v>
                </c:pt>
                <c:pt idx="95">
                  <c:v>42</c:v>
                </c:pt>
                <c:pt idx="96">
                  <c:v>42</c:v>
                </c:pt>
                <c:pt idx="97">
                  <c:v>47</c:v>
                </c:pt>
                <c:pt idx="98">
                  <c:v>55</c:v>
                </c:pt>
                <c:pt idx="99">
                  <c:v>69</c:v>
                </c:pt>
                <c:pt idx="100">
                  <c:v>69</c:v>
                </c:pt>
                <c:pt idx="101">
                  <c:v>69</c:v>
                </c:pt>
                <c:pt idx="102">
                  <c:v>69</c:v>
                </c:pt>
                <c:pt idx="103">
                  <c:v>69</c:v>
                </c:pt>
                <c:pt idx="104">
                  <c:v>69</c:v>
                </c:pt>
                <c:pt idx="105">
                  <c:v>83</c:v>
                </c:pt>
                <c:pt idx="106">
                  <c:v>83</c:v>
                </c:pt>
                <c:pt idx="107">
                  <c:v>83</c:v>
                </c:pt>
                <c:pt idx="108">
                  <c:v>83</c:v>
                </c:pt>
                <c:pt idx="109">
                  <c:v>83</c:v>
                </c:pt>
                <c:pt idx="110">
                  <c:v>83</c:v>
                </c:pt>
                <c:pt idx="111">
                  <c:v>83</c:v>
                </c:pt>
                <c:pt idx="112">
                  <c:v>83</c:v>
                </c:pt>
                <c:pt idx="113">
                  <c:v>84</c:v>
                </c:pt>
                <c:pt idx="114">
                  <c:v>84</c:v>
                </c:pt>
                <c:pt idx="115">
                  <c:v>84</c:v>
                </c:pt>
                <c:pt idx="116">
                  <c:v>84</c:v>
                </c:pt>
                <c:pt idx="117">
                  <c:v>84</c:v>
                </c:pt>
                <c:pt idx="118">
                  <c:v>109</c:v>
                </c:pt>
                <c:pt idx="119">
                  <c:v>118</c:v>
                </c:pt>
                <c:pt idx="120">
                  <c:v>118</c:v>
                </c:pt>
                <c:pt idx="121">
                  <c:v>118</c:v>
                </c:pt>
                <c:pt idx="122">
                  <c:v>118</c:v>
                </c:pt>
                <c:pt idx="123">
                  <c:v>118</c:v>
                </c:pt>
                <c:pt idx="124">
                  <c:v>118</c:v>
                </c:pt>
                <c:pt idx="125">
                  <c:v>118</c:v>
                </c:pt>
                <c:pt idx="126">
                  <c:v>118</c:v>
                </c:pt>
                <c:pt idx="127">
                  <c:v>118</c:v>
                </c:pt>
                <c:pt idx="128">
                  <c:v>118</c:v>
                </c:pt>
                <c:pt idx="129">
                  <c:v>118</c:v>
                </c:pt>
                <c:pt idx="130">
                  <c:v>130</c:v>
                </c:pt>
                <c:pt idx="131">
                  <c:v>142</c:v>
                </c:pt>
                <c:pt idx="132">
                  <c:v>142</c:v>
                </c:pt>
                <c:pt idx="133">
                  <c:v>142</c:v>
                </c:pt>
                <c:pt idx="134">
                  <c:v>142</c:v>
                </c:pt>
                <c:pt idx="135">
                  <c:v>142</c:v>
                </c:pt>
                <c:pt idx="136">
                  <c:v>148</c:v>
                </c:pt>
                <c:pt idx="137">
                  <c:v>174</c:v>
                </c:pt>
                <c:pt idx="138">
                  <c:v>188</c:v>
                </c:pt>
                <c:pt idx="139">
                  <c:v>188</c:v>
                </c:pt>
                <c:pt idx="140">
                  <c:v>188</c:v>
                </c:pt>
                <c:pt idx="141">
                  <c:v>188</c:v>
                </c:pt>
                <c:pt idx="142">
                  <c:v>188</c:v>
                </c:pt>
                <c:pt idx="143">
                  <c:v>188</c:v>
                </c:pt>
                <c:pt idx="144">
                  <c:v>188</c:v>
                </c:pt>
                <c:pt idx="145">
                  <c:v>188</c:v>
                </c:pt>
                <c:pt idx="146">
                  <c:v>202</c:v>
                </c:pt>
                <c:pt idx="147">
                  <c:v>214</c:v>
                </c:pt>
                <c:pt idx="148">
                  <c:v>236</c:v>
                </c:pt>
                <c:pt idx="149">
                  <c:v>236</c:v>
                </c:pt>
                <c:pt idx="150">
                  <c:v>236</c:v>
                </c:pt>
                <c:pt idx="151">
                  <c:v>236</c:v>
                </c:pt>
                <c:pt idx="152">
                  <c:v>236</c:v>
                </c:pt>
                <c:pt idx="153">
                  <c:v>236</c:v>
                </c:pt>
                <c:pt idx="154">
                  <c:v>237</c:v>
                </c:pt>
                <c:pt idx="155">
                  <c:v>237</c:v>
                </c:pt>
                <c:pt idx="156">
                  <c:v>237</c:v>
                </c:pt>
                <c:pt idx="157">
                  <c:v>237</c:v>
                </c:pt>
                <c:pt idx="158">
                  <c:v>237</c:v>
                </c:pt>
                <c:pt idx="159">
                  <c:v>237</c:v>
                </c:pt>
                <c:pt idx="160">
                  <c:v>237</c:v>
                </c:pt>
                <c:pt idx="161">
                  <c:v>237</c:v>
                </c:pt>
                <c:pt idx="162">
                  <c:v>237</c:v>
                </c:pt>
                <c:pt idx="163">
                  <c:v>237</c:v>
                </c:pt>
                <c:pt idx="164">
                  <c:v>237</c:v>
                </c:pt>
                <c:pt idx="165">
                  <c:v>258</c:v>
                </c:pt>
                <c:pt idx="166">
                  <c:v>258</c:v>
                </c:pt>
                <c:pt idx="167">
                  <c:v>258</c:v>
                </c:pt>
                <c:pt idx="168">
                  <c:v>258</c:v>
                </c:pt>
                <c:pt idx="169">
                  <c:v>259</c:v>
                </c:pt>
                <c:pt idx="170">
                  <c:v>259</c:v>
                </c:pt>
                <c:pt idx="171">
                  <c:v>270</c:v>
                </c:pt>
                <c:pt idx="172">
                  <c:v>270</c:v>
                </c:pt>
                <c:pt idx="173">
                  <c:v>270</c:v>
                </c:pt>
                <c:pt idx="174">
                  <c:v>270</c:v>
                </c:pt>
                <c:pt idx="175">
                  <c:v>282</c:v>
                </c:pt>
                <c:pt idx="176">
                  <c:v>283</c:v>
                </c:pt>
                <c:pt idx="177">
                  <c:v>283</c:v>
                </c:pt>
                <c:pt idx="178">
                  <c:v>283</c:v>
                </c:pt>
                <c:pt idx="179">
                  <c:v>283</c:v>
                </c:pt>
                <c:pt idx="180">
                  <c:v>283</c:v>
                </c:pt>
                <c:pt idx="181">
                  <c:v>283</c:v>
                </c:pt>
                <c:pt idx="182">
                  <c:v>305</c:v>
                </c:pt>
                <c:pt idx="183">
                  <c:v>319</c:v>
                </c:pt>
                <c:pt idx="184">
                  <c:v>342</c:v>
                </c:pt>
                <c:pt idx="185">
                  <c:v>345</c:v>
                </c:pt>
                <c:pt idx="186">
                  <c:v>345</c:v>
                </c:pt>
                <c:pt idx="187">
                  <c:v>346</c:v>
                </c:pt>
                <c:pt idx="188">
                  <c:v>346</c:v>
                </c:pt>
                <c:pt idx="189">
                  <c:v>346</c:v>
                </c:pt>
                <c:pt idx="190">
                  <c:v>346</c:v>
                </c:pt>
                <c:pt idx="191">
                  <c:v>340</c:v>
                </c:pt>
                <c:pt idx="192">
                  <c:v>333</c:v>
                </c:pt>
                <c:pt idx="193">
                  <c:v>326</c:v>
                </c:pt>
                <c:pt idx="194">
                  <c:v>326</c:v>
                </c:pt>
                <c:pt idx="195">
                  <c:v>326</c:v>
                </c:pt>
                <c:pt idx="196">
                  <c:v>326</c:v>
                </c:pt>
                <c:pt idx="197">
                  <c:v>337</c:v>
                </c:pt>
                <c:pt idx="198">
                  <c:v>336</c:v>
                </c:pt>
                <c:pt idx="199">
                  <c:v>336</c:v>
                </c:pt>
                <c:pt idx="200">
                  <c:v>336</c:v>
                </c:pt>
                <c:pt idx="201">
                  <c:v>336</c:v>
                </c:pt>
                <c:pt idx="202">
                  <c:v>336</c:v>
                </c:pt>
                <c:pt idx="203">
                  <c:v>336</c:v>
                </c:pt>
                <c:pt idx="204">
                  <c:v>357</c:v>
                </c:pt>
                <c:pt idx="205">
                  <c:v>359</c:v>
                </c:pt>
                <c:pt idx="206">
                  <c:v>359</c:v>
                </c:pt>
                <c:pt idx="207">
                  <c:v>359</c:v>
                </c:pt>
                <c:pt idx="208">
                  <c:v>359</c:v>
                </c:pt>
                <c:pt idx="209">
                  <c:v>359</c:v>
                </c:pt>
                <c:pt idx="210">
                  <c:v>359</c:v>
                </c:pt>
                <c:pt idx="211">
                  <c:v>359</c:v>
                </c:pt>
                <c:pt idx="212">
                  <c:v>368</c:v>
                </c:pt>
                <c:pt idx="213">
                  <c:v>376</c:v>
                </c:pt>
                <c:pt idx="214">
                  <c:v>376</c:v>
                </c:pt>
                <c:pt idx="215">
                  <c:v>373</c:v>
                </c:pt>
                <c:pt idx="216">
                  <c:v>368</c:v>
                </c:pt>
                <c:pt idx="217">
                  <c:v>368</c:v>
                </c:pt>
                <c:pt idx="218">
                  <c:v>381</c:v>
                </c:pt>
                <c:pt idx="219">
                  <c:v>383</c:v>
                </c:pt>
                <c:pt idx="220">
                  <c:v>383</c:v>
                </c:pt>
                <c:pt idx="221">
                  <c:v>383</c:v>
                </c:pt>
                <c:pt idx="222">
                  <c:v>383</c:v>
                </c:pt>
                <c:pt idx="223">
                  <c:v>383</c:v>
                </c:pt>
                <c:pt idx="224">
                  <c:v>383</c:v>
                </c:pt>
                <c:pt idx="225">
                  <c:v>378</c:v>
                </c:pt>
                <c:pt idx="226">
                  <c:v>371</c:v>
                </c:pt>
                <c:pt idx="227">
                  <c:v>356</c:v>
                </c:pt>
                <c:pt idx="228">
                  <c:v>356</c:v>
                </c:pt>
                <c:pt idx="229">
                  <c:v>379</c:v>
                </c:pt>
                <c:pt idx="230">
                  <c:v>398</c:v>
                </c:pt>
                <c:pt idx="231">
                  <c:v>420</c:v>
                </c:pt>
                <c:pt idx="232">
                  <c:v>426</c:v>
                </c:pt>
                <c:pt idx="233">
                  <c:v>412</c:v>
                </c:pt>
                <c:pt idx="234">
                  <c:v>412</c:v>
                </c:pt>
                <c:pt idx="235">
                  <c:v>412</c:v>
                </c:pt>
                <c:pt idx="236">
                  <c:v>412</c:v>
                </c:pt>
                <c:pt idx="237">
                  <c:v>412</c:v>
                </c:pt>
                <c:pt idx="238">
                  <c:v>412</c:v>
                </c:pt>
                <c:pt idx="239">
                  <c:v>412</c:v>
                </c:pt>
                <c:pt idx="240">
                  <c:v>412</c:v>
                </c:pt>
                <c:pt idx="241">
                  <c:v>411</c:v>
                </c:pt>
                <c:pt idx="242">
                  <c:v>411</c:v>
                </c:pt>
                <c:pt idx="243">
                  <c:v>416</c:v>
                </c:pt>
                <c:pt idx="244">
                  <c:v>421</c:v>
                </c:pt>
                <c:pt idx="245">
                  <c:v>425</c:v>
                </c:pt>
                <c:pt idx="246">
                  <c:v>399</c:v>
                </c:pt>
                <c:pt idx="247">
                  <c:v>390</c:v>
                </c:pt>
                <c:pt idx="248">
                  <c:v>390</c:v>
                </c:pt>
                <c:pt idx="249">
                  <c:v>390</c:v>
                </c:pt>
                <c:pt idx="250">
                  <c:v>390</c:v>
                </c:pt>
                <c:pt idx="251">
                  <c:v>390</c:v>
                </c:pt>
                <c:pt idx="252">
                  <c:v>390</c:v>
                </c:pt>
                <c:pt idx="253">
                  <c:v>390</c:v>
                </c:pt>
                <c:pt idx="254">
                  <c:v>390</c:v>
                </c:pt>
                <c:pt idx="255">
                  <c:v>396</c:v>
                </c:pt>
                <c:pt idx="256">
                  <c:v>401</c:v>
                </c:pt>
                <c:pt idx="257">
                  <c:v>401</c:v>
                </c:pt>
                <c:pt idx="258">
                  <c:v>389</c:v>
                </c:pt>
                <c:pt idx="259">
                  <c:v>377</c:v>
                </c:pt>
                <c:pt idx="260">
                  <c:v>377</c:v>
                </c:pt>
                <c:pt idx="261">
                  <c:v>377</c:v>
                </c:pt>
                <c:pt idx="262">
                  <c:v>377</c:v>
                </c:pt>
                <c:pt idx="263">
                  <c:v>377</c:v>
                </c:pt>
                <c:pt idx="264">
                  <c:v>374</c:v>
                </c:pt>
                <c:pt idx="265">
                  <c:v>351</c:v>
                </c:pt>
                <c:pt idx="266">
                  <c:v>337</c:v>
                </c:pt>
                <c:pt idx="267">
                  <c:v>337</c:v>
                </c:pt>
                <c:pt idx="268">
                  <c:v>337</c:v>
                </c:pt>
                <c:pt idx="269">
                  <c:v>337</c:v>
                </c:pt>
                <c:pt idx="270">
                  <c:v>337</c:v>
                </c:pt>
                <c:pt idx="271">
                  <c:v>337</c:v>
                </c:pt>
                <c:pt idx="272">
                  <c:v>352</c:v>
                </c:pt>
                <c:pt idx="273">
                  <c:v>378</c:v>
                </c:pt>
                <c:pt idx="274">
                  <c:v>376</c:v>
                </c:pt>
                <c:pt idx="275">
                  <c:v>364</c:v>
                </c:pt>
                <c:pt idx="276">
                  <c:v>344</c:v>
                </c:pt>
                <c:pt idx="277">
                  <c:v>344</c:v>
                </c:pt>
                <c:pt idx="278">
                  <c:v>344</c:v>
                </c:pt>
                <c:pt idx="279">
                  <c:v>344</c:v>
                </c:pt>
                <c:pt idx="280">
                  <c:v>344</c:v>
                </c:pt>
                <c:pt idx="281">
                  <c:v>344</c:v>
                </c:pt>
                <c:pt idx="282">
                  <c:v>349</c:v>
                </c:pt>
                <c:pt idx="283">
                  <c:v>354</c:v>
                </c:pt>
                <c:pt idx="284">
                  <c:v>358</c:v>
                </c:pt>
                <c:pt idx="285">
                  <c:v>363</c:v>
                </c:pt>
                <c:pt idx="286">
                  <c:v>363</c:v>
                </c:pt>
                <c:pt idx="287">
                  <c:v>363</c:v>
                </c:pt>
                <c:pt idx="288">
                  <c:v>363</c:v>
                </c:pt>
                <c:pt idx="289">
                  <c:v>363</c:v>
                </c:pt>
                <c:pt idx="290">
                  <c:v>363</c:v>
                </c:pt>
                <c:pt idx="291">
                  <c:v>364</c:v>
                </c:pt>
                <c:pt idx="292">
                  <c:v>364</c:v>
                </c:pt>
                <c:pt idx="293">
                  <c:v>342</c:v>
                </c:pt>
                <c:pt idx="294">
                  <c:v>342</c:v>
                </c:pt>
                <c:pt idx="295">
                  <c:v>342</c:v>
                </c:pt>
                <c:pt idx="296">
                  <c:v>342</c:v>
                </c:pt>
                <c:pt idx="297">
                  <c:v>345</c:v>
                </c:pt>
                <c:pt idx="298">
                  <c:v>345</c:v>
                </c:pt>
                <c:pt idx="299">
                  <c:v>334</c:v>
                </c:pt>
                <c:pt idx="300">
                  <c:v>334</c:v>
                </c:pt>
                <c:pt idx="301">
                  <c:v>334</c:v>
                </c:pt>
                <c:pt idx="302">
                  <c:v>334</c:v>
                </c:pt>
                <c:pt idx="303">
                  <c:v>322</c:v>
                </c:pt>
                <c:pt idx="304">
                  <c:v>321</c:v>
                </c:pt>
                <c:pt idx="305">
                  <c:v>328</c:v>
                </c:pt>
                <c:pt idx="306">
                  <c:v>337</c:v>
                </c:pt>
                <c:pt idx="307">
                  <c:v>340</c:v>
                </c:pt>
                <c:pt idx="308">
                  <c:v>340</c:v>
                </c:pt>
                <c:pt idx="309">
                  <c:v>340</c:v>
                </c:pt>
                <c:pt idx="310">
                  <c:v>318</c:v>
                </c:pt>
                <c:pt idx="311">
                  <c:v>304</c:v>
                </c:pt>
                <c:pt idx="312">
                  <c:v>279</c:v>
                </c:pt>
                <c:pt idx="313">
                  <c:v>277</c:v>
                </c:pt>
                <c:pt idx="314">
                  <c:v>278</c:v>
                </c:pt>
                <c:pt idx="315">
                  <c:v>277</c:v>
                </c:pt>
                <c:pt idx="316">
                  <c:v>277</c:v>
                </c:pt>
                <c:pt idx="317">
                  <c:v>277</c:v>
                </c:pt>
                <c:pt idx="318">
                  <c:v>277</c:v>
                </c:pt>
                <c:pt idx="319">
                  <c:v>277</c:v>
                </c:pt>
                <c:pt idx="320">
                  <c:v>277</c:v>
                </c:pt>
                <c:pt idx="321">
                  <c:v>277</c:v>
                </c:pt>
                <c:pt idx="322">
                  <c:v>277</c:v>
                </c:pt>
                <c:pt idx="323">
                  <c:v>277</c:v>
                </c:pt>
                <c:pt idx="324">
                  <c:v>291</c:v>
                </c:pt>
                <c:pt idx="325">
                  <c:v>280</c:v>
                </c:pt>
                <c:pt idx="326">
                  <c:v>272</c:v>
                </c:pt>
                <c:pt idx="327">
                  <c:v>272</c:v>
                </c:pt>
                <c:pt idx="328">
                  <c:v>273</c:v>
                </c:pt>
                <c:pt idx="329">
                  <c:v>273</c:v>
                </c:pt>
                <c:pt idx="330">
                  <c:v>273</c:v>
                </c:pt>
                <c:pt idx="331">
                  <c:v>273</c:v>
                </c:pt>
                <c:pt idx="332">
                  <c:v>252</c:v>
                </c:pt>
                <c:pt idx="333">
                  <c:v>250</c:v>
                </c:pt>
                <c:pt idx="334">
                  <c:v>250</c:v>
                </c:pt>
                <c:pt idx="335">
                  <c:v>250</c:v>
                </c:pt>
                <c:pt idx="336">
                  <c:v>250</c:v>
                </c:pt>
                <c:pt idx="337">
                  <c:v>250</c:v>
                </c:pt>
                <c:pt idx="338">
                  <c:v>262</c:v>
                </c:pt>
                <c:pt idx="339">
                  <c:v>285</c:v>
                </c:pt>
                <c:pt idx="340">
                  <c:v>291</c:v>
                </c:pt>
                <c:pt idx="341">
                  <c:v>287</c:v>
                </c:pt>
                <c:pt idx="342">
                  <c:v>287</c:v>
                </c:pt>
                <c:pt idx="343">
                  <c:v>287</c:v>
                </c:pt>
                <c:pt idx="344">
                  <c:v>287</c:v>
                </c:pt>
                <c:pt idx="345">
                  <c:v>287</c:v>
                </c:pt>
                <c:pt idx="346">
                  <c:v>274</c:v>
                </c:pt>
                <c:pt idx="347">
                  <c:v>272</c:v>
                </c:pt>
                <c:pt idx="348">
                  <c:v>272</c:v>
                </c:pt>
                <c:pt idx="349">
                  <c:v>272</c:v>
                </c:pt>
                <c:pt idx="350">
                  <c:v>272</c:v>
                </c:pt>
                <c:pt idx="351">
                  <c:v>272</c:v>
                </c:pt>
                <c:pt idx="352">
                  <c:v>284</c:v>
                </c:pt>
                <c:pt idx="353">
                  <c:v>303</c:v>
                </c:pt>
                <c:pt idx="354">
                  <c:v>303</c:v>
                </c:pt>
                <c:pt idx="355">
                  <c:v>303</c:v>
                </c:pt>
                <c:pt idx="356">
                  <c:v>303</c:v>
                </c:pt>
                <c:pt idx="357">
                  <c:v>281</c:v>
                </c:pt>
                <c:pt idx="358">
                  <c:v>261</c:v>
                </c:pt>
                <c:pt idx="359">
                  <c:v>240</c:v>
                </c:pt>
                <c:pt idx="360">
                  <c:v>234</c:v>
                </c:pt>
                <c:pt idx="361">
                  <c:v>234</c:v>
                </c:pt>
                <c:pt idx="362">
                  <c:v>234</c:v>
                </c:pt>
                <c:pt idx="363">
                  <c:v>234</c:v>
                </c:pt>
                <c:pt idx="364">
                  <c:v>243</c:v>
                </c:pt>
                <c:pt idx="365">
                  <c:v>245</c:v>
                </c:pt>
                <c:pt idx="366">
                  <c:v>249</c:v>
                </c:pt>
                <c:pt idx="367">
                  <c:v>249</c:v>
                </c:pt>
                <c:pt idx="368">
                  <c:v>249</c:v>
                </c:pt>
                <c:pt idx="369">
                  <c:v>249</c:v>
                </c:pt>
                <c:pt idx="370">
                  <c:v>249</c:v>
                </c:pt>
                <c:pt idx="371">
                  <c:v>244</c:v>
                </c:pt>
                <c:pt idx="372">
                  <c:v>239</c:v>
                </c:pt>
                <c:pt idx="373">
                  <c:v>236</c:v>
                </c:pt>
                <c:pt idx="374">
                  <c:v>236</c:v>
                </c:pt>
                <c:pt idx="375">
                  <c:v>236</c:v>
                </c:pt>
                <c:pt idx="376">
                  <c:v>239</c:v>
                </c:pt>
                <c:pt idx="377">
                  <c:v>244</c:v>
                </c:pt>
                <c:pt idx="378">
                  <c:v>245</c:v>
                </c:pt>
                <c:pt idx="379">
                  <c:v>248</c:v>
                </c:pt>
                <c:pt idx="380">
                  <c:v>248</c:v>
                </c:pt>
                <c:pt idx="381">
                  <c:v>248</c:v>
                </c:pt>
                <c:pt idx="382">
                  <c:v>248</c:v>
                </c:pt>
                <c:pt idx="383">
                  <c:v>243</c:v>
                </c:pt>
                <c:pt idx="384">
                  <c:v>237</c:v>
                </c:pt>
                <c:pt idx="385">
                  <c:v>239</c:v>
                </c:pt>
                <c:pt idx="386">
                  <c:v>239</c:v>
                </c:pt>
                <c:pt idx="387">
                  <c:v>239</c:v>
                </c:pt>
                <c:pt idx="388">
                  <c:v>239</c:v>
                </c:pt>
                <c:pt idx="389">
                  <c:v>239</c:v>
                </c:pt>
                <c:pt idx="390">
                  <c:v>239</c:v>
                </c:pt>
                <c:pt idx="391">
                  <c:v>239</c:v>
                </c:pt>
                <c:pt idx="392">
                  <c:v>245</c:v>
                </c:pt>
                <c:pt idx="393">
                  <c:v>254</c:v>
                </c:pt>
                <c:pt idx="394">
                  <c:v>255</c:v>
                </c:pt>
                <c:pt idx="395">
                  <c:v>255</c:v>
                </c:pt>
                <c:pt idx="396">
                  <c:v>255</c:v>
                </c:pt>
                <c:pt idx="397">
                  <c:v>255</c:v>
                </c:pt>
                <c:pt idx="398">
                  <c:v>255</c:v>
                </c:pt>
                <c:pt idx="399">
                  <c:v>255</c:v>
                </c:pt>
                <c:pt idx="400">
                  <c:v>240</c:v>
                </c:pt>
                <c:pt idx="401">
                  <c:v>214</c:v>
                </c:pt>
                <c:pt idx="402">
                  <c:v>202</c:v>
                </c:pt>
                <c:pt idx="403">
                  <c:v>202</c:v>
                </c:pt>
                <c:pt idx="404">
                  <c:v>200</c:v>
                </c:pt>
                <c:pt idx="405">
                  <c:v>200</c:v>
                </c:pt>
                <c:pt idx="406">
                  <c:v>200</c:v>
                </c:pt>
                <c:pt idx="407">
                  <c:v>200</c:v>
                </c:pt>
                <c:pt idx="408">
                  <c:v>200</c:v>
                </c:pt>
                <c:pt idx="409">
                  <c:v>200</c:v>
                </c:pt>
                <c:pt idx="410">
                  <c:v>195</c:v>
                </c:pt>
                <c:pt idx="411">
                  <c:v>191</c:v>
                </c:pt>
                <c:pt idx="412">
                  <c:v>192</c:v>
                </c:pt>
                <c:pt idx="413">
                  <c:v>187</c:v>
                </c:pt>
                <c:pt idx="414">
                  <c:v>187</c:v>
                </c:pt>
                <c:pt idx="415">
                  <c:v>187</c:v>
                </c:pt>
                <c:pt idx="416">
                  <c:v>187</c:v>
                </c:pt>
                <c:pt idx="417">
                  <c:v>187</c:v>
                </c:pt>
                <c:pt idx="418">
                  <c:v>187</c:v>
                </c:pt>
                <c:pt idx="419">
                  <c:v>187</c:v>
                </c:pt>
                <c:pt idx="420">
                  <c:v>187</c:v>
                </c:pt>
                <c:pt idx="421">
                  <c:v>187</c:v>
                </c:pt>
                <c:pt idx="422">
                  <c:v>187</c:v>
                </c:pt>
                <c:pt idx="423">
                  <c:v>187</c:v>
                </c:pt>
                <c:pt idx="424">
                  <c:v>187</c:v>
                </c:pt>
                <c:pt idx="425">
                  <c:v>188</c:v>
                </c:pt>
                <c:pt idx="426">
                  <c:v>198</c:v>
                </c:pt>
                <c:pt idx="427">
                  <c:v>202</c:v>
                </c:pt>
                <c:pt idx="428">
                  <c:v>203</c:v>
                </c:pt>
                <c:pt idx="429">
                  <c:v>203</c:v>
                </c:pt>
                <c:pt idx="430">
                  <c:v>203</c:v>
                </c:pt>
                <c:pt idx="431">
                  <c:v>203</c:v>
                </c:pt>
                <c:pt idx="432">
                  <c:v>203</c:v>
                </c:pt>
                <c:pt idx="433">
                  <c:v>196</c:v>
                </c:pt>
                <c:pt idx="434">
                  <c:v>187</c:v>
                </c:pt>
                <c:pt idx="435">
                  <c:v>184</c:v>
                </c:pt>
                <c:pt idx="436">
                  <c:v>184</c:v>
                </c:pt>
                <c:pt idx="437">
                  <c:v>184</c:v>
                </c:pt>
                <c:pt idx="438">
                  <c:v>184</c:v>
                </c:pt>
                <c:pt idx="439">
                  <c:v>184</c:v>
                </c:pt>
                <c:pt idx="440">
                  <c:v>184</c:v>
                </c:pt>
                <c:pt idx="441">
                  <c:v>179</c:v>
                </c:pt>
                <c:pt idx="442">
                  <c:v>185</c:v>
                </c:pt>
                <c:pt idx="443">
                  <c:v>195</c:v>
                </c:pt>
                <c:pt idx="444">
                  <c:v>202</c:v>
                </c:pt>
                <c:pt idx="445">
                  <c:v>202</c:v>
                </c:pt>
                <c:pt idx="446">
                  <c:v>202</c:v>
                </c:pt>
                <c:pt idx="447">
                  <c:v>202</c:v>
                </c:pt>
                <c:pt idx="448">
                  <c:v>202</c:v>
                </c:pt>
                <c:pt idx="449">
                  <c:v>202</c:v>
                </c:pt>
                <c:pt idx="450">
                  <c:v>205</c:v>
                </c:pt>
                <c:pt idx="451">
                  <c:v>208</c:v>
                </c:pt>
                <c:pt idx="452">
                  <c:v>198</c:v>
                </c:pt>
                <c:pt idx="453">
                  <c:v>198</c:v>
                </c:pt>
                <c:pt idx="454">
                  <c:v>198</c:v>
                </c:pt>
                <c:pt idx="455">
                  <c:v>198</c:v>
                </c:pt>
                <c:pt idx="456">
                  <c:v>197</c:v>
                </c:pt>
                <c:pt idx="457">
                  <c:v>197</c:v>
                </c:pt>
                <c:pt idx="458">
                  <c:v>197</c:v>
                </c:pt>
                <c:pt idx="459">
                  <c:v>197</c:v>
                </c:pt>
                <c:pt idx="460">
                  <c:v>197</c:v>
                </c:pt>
                <c:pt idx="461">
                  <c:v>197</c:v>
                </c:pt>
                <c:pt idx="462">
                  <c:v>197</c:v>
                </c:pt>
                <c:pt idx="463">
                  <c:v>197</c:v>
                </c:pt>
                <c:pt idx="464">
                  <c:v>201</c:v>
                </c:pt>
                <c:pt idx="465">
                  <c:v>201</c:v>
                </c:pt>
                <c:pt idx="466">
                  <c:v>190</c:v>
                </c:pt>
                <c:pt idx="467">
                  <c:v>166</c:v>
                </c:pt>
                <c:pt idx="468">
                  <c:v>151</c:v>
                </c:pt>
                <c:pt idx="469">
                  <c:v>147</c:v>
                </c:pt>
                <c:pt idx="470">
                  <c:v>147</c:v>
                </c:pt>
                <c:pt idx="471">
                  <c:v>147</c:v>
                </c:pt>
                <c:pt idx="472">
                  <c:v>147</c:v>
                </c:pt>
                <c:pt idx="473">
                  <c:v>162</c:v>
                </c:pt>
                <c:pt idx="474">
                  <c:v>162</c:v>
                </c:pt>
                <c:pt idx="475">
                  <c:v>171</c:v>
                </c:pt>
                <c:pt idx="476">
                  <c:v>171</c:v>
                </c:pt>
                <c:pt idx="477">
                  <c:v>171</c:v>
                </c:pt>
                <c:pt idx="478">
                  <c:v>171</c:v>
                </c:pt>
                <c:pt idx="479">
                  <c:v>171</c:v>
                </c:pt>
                <c:pt idx="480">
                  <c:v>160</c:v>
                </c:pt>
                <c:pt idx="481">
                  <c:v>140</c:v>
                </c:pt>
                <c:pt idx="482">
                  <c:v>140</c:v>
                </c:pt>
                <c:pt idx="483">
                  <c:v>140</c:v>
                </c:pt>
                <c:pt idx="484">
                  <c:v>140</c:v>
                </c:pt>
                <c:pt idx="485">
                  <c:v>140</c:v>
                </c:pt>
                <c:pt idx="486">
                  <c:v>140</c:v>
                </c:pt>
                <c:pt idx="487">
                  <c:v>140</c:v>
                </c:pt>
                <c:pt idx="488">
                  <c:v>140</c:v>
                </c:pt>
                <c:pt idx="489">
                  <c:v>140</c:v>
                </c:pt>
                <c:pt idx="490">
                  <c:v>140</c:v>
                </c:pt>
                <c:pt idx="491">
                  <c:v>140</c:v>
                </c:pt>
                <c:pt idx="492">
                  <c:v>135</c:v>
                </c:pt>
                <c:pt idx="493">
                  <c:v>133</c:v>
                </c:pt>
                <c:pt idx="494">
                  <c:v>129</c:v>
                </c:pt>
                <c:pt idx="495">
                  <c:v>129</c:v>
                </c:pt>
                <c:pt idx="496">
                  <c:v>132</c:v>
                </c:pt>
                <c:pt idx="497">
                  <c:v>133</c:v>
                </c:pt>
                <c:pt idx="498">
                  <c:v>133</c:v>
                </c:pt>
                <c:pt idx="499">
                  <c:v>133</c:v>
                </c:pt>
                <c:pt idx="500">
                  <c:v>133</c:v>
                </c:pt>
                <c:pt idx="501">
                  <c:v>133</c:v>
                </c:pt>
                <c:pt idx="502">
                  <c:v>133</c:v>
                </c:pt>
                <c:pt idx="503">
                  <c:v>133</c:v>
                </c:pt>
                <c:pt idx="504">
                  <c:v>130</c:v>
                </c:pt>
                <c:pt idx="505">
                  <c:v>125</c:v>
                </c:pt>
                <c:pt idx="506">
                  <c:v>124</c:v>
                </c:pt>
                <c:pt idx="507">
                  <c:v>121</c:v>
                </c:pt>
                <c:pt idx="508">
                  <c:v>121</c:v>
                </c:pt>
                <c:pt idx="509">
                  <c:v>121</c:v>
                </c:pt>
                <c:pt idx="510">
                  <c:v>121</c:v>
                </c:pt>
                <c:pt idx="511">
                  <c:v>125</c:v>
                </c:pt>
                <c:pt idx="512">
                  <c:v>125</c:v>
                </c:pt>
                <c:pt idx="513">
                  <c:v>123</c:v>
                </c:pt>
                <c:pt idx="514">
                  <c:v>123</c:v>
                </c:pt>
                <c:pt idx="515">
                  <c:v>123</c:v>
                </c:pt>
                <c:pt idx="516">
                  <c:v>123</c:v>
                </c:pt>
                <c:pt idx="517">
                  <c:v>123</c:v>
                </c:pt>
                <c:pt idx="518">
                  <c:v>128</c:v>
                </c:pt>
                <c:pt idx="519">
                  <c:v>128</c:v>
                </c:pt>
                <c:pt idx="520">
                  <c:v>119</c:v>
                </c:pt>
                <c:pt idx="521">
                  <c:v>108</c:v>
                </c:pt>
                <c:pt idx="522">
                  <c:v>106</c:v>
                </c:pt>
                <c:pt idx="523">
                  <c:v>106</c:v>
                </c:pt>
                <c:pt idx="524">
                  <c:v>106</c:v>
                </c:pt>
                <c:pt idx="525">
                  <c:v>106</c:v>
                </c:pt>
                <c:pt idx="526">
                  <c:v>106</c:v>
                </c:pt>
                <c:pt idx="527">
                  <c:v>106</c:v>
                </c:pt>
                <c:pt idx="528">
                  <c:v>106</c:v>
                </c:pt>
                <c:pt idx="529">
                  <c:v>106</c:v>
                </c:pt>
                <c:pt idx="530">
                  <c:v>106</c:v>
                </c:pt>
                <c:pt idx="531">
                  <c:v>106</c:v>
                </c:pt>
                <c:pt idx="532">
                  <c:v>106</c:v>
                </c:pt>
                <c:pt idx="533">
                  <c:v>108</c:v>
                </c:pt>
                <c:pt idx="534">
                  <c:v>108</c:v>
                </c:pt>
                <c:pt idx="535">
                  <c:v>108</c:v>
                </c:pt>
                <c:pt idx="536">
                  <c:v>108</c:v>
                </c:pt>
                <c:pt idx="537">
                  <c:v>108</c:v>
                </c:pt>
                <c:pt idx="538">
                  <c:v>108</c:v>
                </c:pt>
                <c:pt idx="539">
                  <c:v>107</c:v>
                </c:pt>
                <c:pt idx="540">
                  <c:v>101</c:v>
                </c:pt>
                <c:pt idx="541">
                  <c:v>101</c:v>
                </c:pt>
                <c:pt idx="542">
                  <c:v>101</c:v>
                </c:pt>
                <c:pt idx="543">
                  <c:v>106</c:v>
                </c:pt>
                <c:pt idx="544">
                  <c:v>115</c:v>
                </c:pt>
                <c:pt idx="545">
                  <c:v>115</c:v>
                </c:pt>
                <c:pt idx="546">
                  <c:v>115</c:v>
                </c:pt>
                <c:pt idx="547">
                  <c:v>115</c:v>
                </c:pt>
                <c:pt idx="548">
                  <c:v>117</c:v>
                </c:pt>
                <c:pt idx="549">
                  <c:v>117</c:v>
                </c:pt>
                <c:pt idx="550">
                  <c:v>117</c:v>
                </c:pt>
                <c:pt idx="551">
                  <c:v>117</c:v>
                </c:pt>
                <c:pt idx="552">
                  <c:v>117</c:v>
                </c:pt>
                <c:pt idx="553">
                  <c:v>112</c:v>
                </c:pt>
                <c:pt idx="554">
                  <c:v>102</c:v>
                </c:pt>
                <c:pt idx="555">
                  <c:v>98</c:v>
                </c:pt>
                <c:pt idx="556">
                  <c:v>97</c:v>
                </c:pt>
                <c:pt idx="557">
                  <c:v>97</c:v>
                </c:pt>
                <c:pt idx="558">
                  <c:v>97</c:v>
                </c:pt>
                <c:pt idx="559">
                  <c:v>97</c:v>
                </c:pt>
                <c:pt idx="560">
                  <c:v>97</c:v>
                </c:pt>
                <c:pt idx="561">
                  <c:v>97</c:v>
                </c:pt>
                <c:pt idx="562">
                  <c:v>97</c:v>
                </c:pt>
                <c:pt idx="563">
                  <c:v>97</c:v>
                </c:pt>
                <c:pt idx="564">
                  <c:v>97</c:v>
                </c:pt>
                <c:pt idx="565">
                  <c:v>97</c:v>
                </c:pt>
                <c:pt idx="566">
                  <c:v>97</c:v>
                </c:pt>
                <c:pt idx="567">
                  <c:v>97</c:v>
                </c:pt>
                <c:pt idx="568">
                  <c:v>97</c:v>
                </c:pt>
                <c:pt idx="569">
                  <c:v>97</c:v>
                </c:pt>
                <c:pt idx="570">
                  <c:v>89</c:v>
                </c:pt>
                <c:pt idx="571">
                  <c:v>83</c:v>
                </c:pt>
                <c:pt idx="572">
                  <c:v>85</c:v>
                </c:pt>
                <c:pt idx="573">
                  <c:v>85</c:v>
                </c:pt>
                <c:pt idx="574">
                  <c:v>88</c:v>
                </c:pt>
                <c:pt idx="575">
                  <c:v>88</c:v>
                </c:pt>
                <c:pt idx="576">
                  <c:v>88</c:v>
                </c:pt>
                <c:pt idx="577">
                  <c:v>88</c:v>
                </c:pt>
                <c:pt idx="578">
                  <c:v>84</c:v>
                </c:pt>
                <c:pt idx="579">
                  <c:v>81</c:v>
                </c:pt>
                <c:pt idx="580">
                  <c:v>78</c:v>
                </c:pt>
                <c:pt idx="581">
                  <c:v>78</c:v>
                </c:pt>
                <c:pt idx="582">
                  <c:v>78</c:v>
                </c:pt>
                <c:pt idx="583">
                  <c:v>79</c:v>
                </c:pt>
                <c:pt idx="584">
                  <c:v>84</c:v>
                </c:pt>
                <c:pt idx="585">
                  <c:v>86</c:v>
                </c:pt>
                <c:pt idx="586">
                  <c:v>86</c:v>
                </c:pt>
                <c:pt idx="587">
                  <c:v>86</c:v>
                </c:pt>
                <c:pt idx="588">
                  <c:v>86</c:v>
                </c:pt>
                <c:pt idx="589">
                  <c:v>86</c:v>
                </c:pt>
                <c:pt idx="590">
                  <c:v>86</c:v>
                </c:pt>
                <c:pt idx="591">
                  <c:v>91</c:v>
                </c:pt>
                <c:pt idx="592">
                  <c:v>91</c:v>
                </c:pt>
                <c:pt idx="593">
                  <c:v>91</c:v>
                </c:pt>
                <c:pt idx="594">
                  <c:v>98</c:v>
                </c:pt>
                <c:pt idx="595">
                  <c:v>98</c:v>
                </c:pt>
                <c:pt idx="596">
                  <c:v>98</c:v>
                </c:pt>
                <c:pt idx="597">
                  <c:v>98</c:v>
                </c:pt>
                <c:pt idx="598">
                  <c:v>107</c:v>
                </c:pt>
                <c:pt idx="599">
                  <c:v>114</c:v>
                </c:pt>
                <c:pt idx="600">
                  <c:v>114</c:v>
                </c:pt>
                <c:pt idx="601">
                  <c:v>100</c:v>
                </c:pt>
                <c:pt idx="602">
                  <c:v>100</c:v>
                </c:pt>
                <c:pt idx="603">
                  <c:v>90</c:v>
                </c:pt>
                <c:pt idx="604">
                  <c:v>90</c:v>
                </c:pt>
                <c:pt idx="605">
                  <c:v>90</c:v>
                </c:pt>
                <c:pt idx="606">
                  <c:v>90</c:v>
                </c:pt>
                <c:pt idx="607">
                  <c:v>90</c:v>
                </c:pt>
                <c:pt idx="608">
                  <c:v>92</c:v>
                </c:pt>
                <c:pt idx="609">
                  <c:v>95</c:v>
                </c:pt>
                <c:pt idx="610">
                  <c:v>95</c:v>
                </c:pt>
                <c:pt idx="611">
                  <c:v>95</c:v>
                </c:pt>
                <c:pt idx="612">
                  <c:v>95</c:v>
                </c:pt>
                <c:pt idx="613">
                  <c:v>95</c:v>
                </c:pt>
                <c:pt idx="614">
                  <c:v>95</c:v>
                </c:pt>
                <c:pt idx="615">
                  <c:v>95</c:v>
                </c:pt>
                <c:pt idx="616">
                  <c:v>95</c:v>
                </c:pt>
                <c:pt idx="617">
                  <c:v>95</c:v>
                </c:pt>
                <c:pt idx="618">
                  <c:v>95</c:v>
                </c:pt>
                <c:pt idx="619">
                  <c:v>102</c:v>
                </c:pt>
                <c:pt idx="620">
                  <c:v>99</c:v>
                </c:pt>
                <c:pt idx="621">
                  <c:v>99</c:v>
                </c:pt>
                <c:pt idx="622">
                  <c:v>99</c:v>
                </c:pt>
                <c:pt idx="623">
                  <c:v>99</c:v>
                </c:pt>
                <c:pt idx="624">
                  <c:v>96</c:v>
                </c:pt>
                <c:pt idx="625">
                  <c:v>95</c:v>
                </c:pt>
                <c:pt idx="626">
                  <c:v>95</c:v>
                </c:pt>
                <c:pt idx="627">
                  <c:v>95</c:v>
                </c:pt>
                <c:pt idx="628">
                  <c:v>95</c:v>
                </c:pt>
                <c:pt idx="629">
                  <c:v>95</c:v>
                </c:pt>
                <c:pt idx="630">
                  <c:v>95</c:v>
                </c:pt>
                <c:pt idx="631">
                  <c:v>95</c:v>
                </c:pt>
                <c:pt idx="632">
                  <c:v>95</c:v>
                </c:pt>
                <c:pt idx="633">
                  <c:v>95</c:v>
                </c:pt>
                <c:pt idx="634">
                  <c:v>101</c:v>
                </c:pt>
                <c:pt idx="635">
                  <c:v>106</c:v>
                </c:pt>
                <c:pt idx="636">
                  <c:v>106</c:v>
                </c:pt>
                <c:pt idx="637">
                  <c:v>106</c:v>
                </c:pt>
                <c:pt idx="638">
                  <c:v>106</c:v>
                </c:pt>
                <c:pt idx="639">
                  <c:v>102</c:v>
                </c:pt>
                <c:pt idx="640">
                  <c:v>102</c:v>
                </c:pt>
                <c:pt idx="641">
                  <c:v>102</c:v>
                </c:pt>
                <c:pt idx="642">
                  <c:v>105</c:v>
                </c:pt>
                <c:pt idx="643">
                  <c:v>122</c:v>
                </c:pt>
                <c:pt idx="644">
                  <c:v>122</c:v>
                </c:pt>
                <c:pt idx="645">
                  <c:v>122</c:v>
                </c:pt>
                <c:pt idx="646">
                  <c:v>118</c:v>
                </c:pt>
                <c:pt idx="647">
                  <c:v>118</c:v>
                </c:pt>
                <c:pt idx="648">
                  <c:v>118</c:v>
                </c:pt>
                <c:pt idx="649">
                  <c:v>118</c:v>
                </c:pt>
                <c:pt idx="650">
                  <c:v>118</c:v>
                </c:pt>
                <c:pt idx="651">
                  <c:v>118</c:v>
                </c:pt>
                <c:pt idx="652">
                  <c:v>118</c:v>
                </c:pt>
                <c:pt idx="653">
                  <c:v>118</c:v>
                </c:pt>
                <c:pt idx="654">
                  <c:v>118</c:v>
                </c:pt>
                <c:pt idx="655">
                  <c:v>121</c:v>
                </c:pt>
                <c:pt idx="656">
                  <c:v>125</c:v>
                </c:pt>
                <c:pt idx="657">
                  <c:v>125</c:v>
                </c:pt>
                <c:pt idx="658">
                  <c:v>125</c:v>
                </c:pt>
                <c:pt idx="659">
                  <c:v>125</c:v>
                </c:pt>
                <c:pt idx="660">
                  <c:v>125</c:v>
                </c:pt>
                <c:pt idx="661">
                  <c:v>123</c:v>
                </c:pt>
                <c:pt idx="662">
                  <c:v>123</c:v>
                </c:pt>
                <c:pt idx="663">
                  <c:v>123</c:v>
                </c:pt>
                <c:pt idx="664">
                  <c:v>123</c:v>
                </c:pt>
                <c:pt idx="665">
                  <c:v>123</c:v>
                </c:pt>
                <c:pt idx="666">
                  <c:v>123</c:v>
                </c:pt>
                <c:pt idx="667">
                  <c:v>123</c:v>
                </c:pt>
                <c:pt idx="668">
                  <c:v>123</c:v>
                </c:pt>
                <c:pt idx="669">
                  <c:v>123</c:v>
                </c:pt>
                <c:pt idx="670">
                  <c:v>123</c:v>
                </c:pt>
                <c:pt idx="671">
                  <c:v>118</c:v>
                </c:pt>
                <c:pt idx="672">
                  <c:v>112</c:v>
                </c:pt>
                <c:pt idx="673">
                  <c:v>112</c:v>
                </c:pt>
                <c:pt idx="674">
                  <c:v>112</c:v>
                </c:pt>
                <c:pt idx="675">
                  <c:v>112</c:v>
                </c:pt>
                <c:pt idx="676">
                  <c:v>111</c:v>
                </c:pt>
                <c:pt idx="677">
                  <c:v>111</c:v>
                </c:pt>
                <c:pt idx="678">
                  <c:v>111</c:v>
                </c:pt>
                <c:pt idx="679">
                  <c:v>111</c:v>
                </c:pt>
                <c:pt idx="680">
                  <c:v>111</c:v>
                </c:pt>
                <c:pt idx="681">
                  <c:v>111</c:v>
                </c:pt>
                <c:pt idx="682">
                  <c:v>111</c:v>
                </c:pt>
                <c:pt idx="683">
                  <c:v>111</c:v>
                </c:pt>
                <c:pt idx="684">
                  <c:v>111</c:v>
                </c:pt>
                <c:pt idx="685">
                  <c:v>111</c:v>
                </c:pt>
                <c:pt idx="686">
                  <c:v>111</c:v>
                </c:pt>
                <c:pt idx="687">
                  <c:v>111</c:v>
                </c:pt>
                <c:pt idx="688">
                  <c:v>112</c:v>
                </c:pt>
                <c:pt idx="689">
                  <c:v>129</c:v>
                </c:pt>
                <c:pt idx="690">
                  <c:v>134</c:v>
                </c:pt>
                <c:pt idx="691">
                  <c:v>134</c:v>
                </c:pt>
                <c:pt idx="692">
                  <c:v>134</c:v>
                </c:pt>
                <c:pt idx="693">
                  <c:v>134</c:v>
                </c:pt>
                <c:pt idx="694">
                  <c:v>134</c:v>
                </c:pt>
                <c:pt idx="695">
                  <c:v>134</c:v>
                </c:pt>
                <c:pt idx="696">
                  <c:v>134</c:v>
                </c:pt>
                <c:pt idx="697">
                  <c:v>134</c:v>
                </c:pt>
                <c:pt idx="698">
                  <c:v>134</c:v>
                </c:pt>
                <c:pt idx="699">
                  <c:v>134</c:v>
                </c:pt>
                <c:pt idx="700">
                  <c:v>128</c:v>
                </c:pt>
                <c:pt idx="701">
                  <c:v>128</c:v>
                </c:pt>
                <c:pt idx="702">
                  <c:v>125</c:v>
                </c:pt>
                <c:pt idx="703">
                  <c:v>125</c:v>
                </c:pt>
                <c:pt idx="704">
                  <c:v>125</c:v>
                </c:pt>
                <c:pt idx="705">
                  <c:v>125</c:v>
                </c:pt>
                <c:pt idx="706">
                  <c:v>125</c:v>
                </c:pt>
                <c:pt idx="707">
                  <c:v>125</c:v>
                </c:pt>
                <c:pt idx="708">
                  <c:v>125</c:v>
                </c:pt>
                <c:pt idx="709">
                  <c:v>125</c:v>
                </c:pt>
                <c:pt idx="710">
                  <c:v>125</c:v>
                </c:pt>
                <c:pt idx="711">
                  <c:v>124</c:v>
                </c:pt>
                <c:pt idx="712">
                  <c:v>119</c:v>
                </c:pt>
                <c:pt idx="713">
                  <c:v>117</c:v>
                </c:pt>
                <c:pt idx="714">
                  <c:v>117</c:v>
                </c:pt>
                <c:pt idx="715">
                  <c:v>117</c:v>
                </c:pt>
                <c:pt idx="716">
                  <c:v>117</c:v>
                </c:pt>
                <c:pt idx="717">
                  <c:v>117</c:v>
                </c:pt>
                <c:pt idx="718">
                  <c:v>117</c:v>
                </c:pt>
                <c:pt idx="719">
                  <c:v>112</c:v>
                </c:pt>
                <c:pt idx="720">
                  <c:v>109</c:v>
                </c:pt>
                <c:pt idx="721">
                  <c:v>108</c:v>
                </c:pt>
                <c:pt idx="722">
                  <c:v>101</c:v>
                </c:pt>
                <c:pt idx="723">
                  <c:v>101</c:v>
                </c:pt>
                <c:pt idx="724">
                  <c:v>101</c:v>
                </c:pt>
                <c:pt idx="725">
                  <c:v>101</c:v>
                </c:pt>
                <c:pt idx="726">
                  <c:v>92</c:v>
                </c:pt>
                <c:pt idx="727">
                  <c:v>85</c:v>
                </c:pt>
                <c:pt idx="728">
                  <c:v>85</c:v>
                </c:pt>
                <c:pt idx="729">
                  <c:v>85</c:v>
                </c:pt>
                <c:pt idx="730">
                  <c:v>85</c:v>
                </c:pt>
                <c:pt idx="731">
                  <c:v>85</c:v>
                </c:pt>
                <c:pt idx="732">
                  <c:v>85</c:v>
                </c:pt>
                <c:pt idx="733">
                  <c:v>93</c:v>
                </c:pt>
                <c:pt idx="734">
                  <c:v>95</c:v>
                </c:pt>
                <c:pt idx="735">
                  <c:v>98</c:v>
                </c:pt>
                <c:pt idx="736">
                  <c:v>96</c:v>
                </c:pt>
                <c:pt idx="737">
                  <c:v>93</c:v>
                </c:pt>
                <c:pt idx="738">
                  <c:v>93</c:v>
                </c:pt>
                <c:pt idx="739">
                  <c:v>93</c:v>
                </c:pt>
                <c:pt idx="740">
                  <c:v>93</c:v>
                </c:pt>
                <c:pt idx="741">
                  <c:v>93</c:v>
                </c:pt>
                <c:pt idx="742">
                  <c:v>93</c:v>
                </c:pt>
                <c:pt idx="743">
                  <c:v>93</c:v>
                </c:pt>
                <c:pt idx="744">
                  <c:v>93</c:v>
                </c:pt>
                <c:pt idx="745">
                  <c:v>93</c:v>
                </c:pt>
                <c:pt idx="746">
                  <c:v>94</c:v>
                </c:pt>
                <c:pt idx="747">
                  <c:v>91</c:v>
                </c:pt>
                <c:pt idx="748">
                  <c:v>90</c:v>
                </c:pt>
                <c:pt idx="749">
                  <c:v>90</c:v>
                </c:pt>
                <c:pt idx="750">
                  <c:v>90</c:v>
                </c:pt>
                <c:pt idx="751">
                  <c:v>90</c:v>
                </c:pt>
                <c:pt idx="752">
                  <c:v>90</c:v>
                </c:pt>
                <c:pt idx="753">
                  <c:v>90</c:v>
                </c:pt>
                <c:pt idx="754">
                  <c:v>90</c:v>
                </c:pt>
                <c:pt idx="755">
                  <c:v>90</c:v>
                </c:pt>
                <c:pt idx="756">
                  <c:v>90</c:v>
                </c:pt>
                <c:pt idx="757">
                  <c:v>90</c:v>
                </c:pt>
                <c:pt idx="758">
                  <c:v>90</c:v>
                </c:pt>
                <c:pt idx="759">
                  <c:v>90</c:v>
                </c:pt>
                <c:pt idx="760">
                  <c:v>90</c:v>
                </c:pt>
                <c:pt idx="761">
                  <c:v>90</c:v>
                </c:pt>
                <c:pt idx="762">
                  <c:v>84</c:v>
                </c:pt>
                <c:pt idx="763">
                  <c:v>80</c:v>
                </c:pt>
                <c:pt idx="764">
                  <c:v>80</c:v>
                </c:pt>
                <c:pt idx="765">
                  <c:v>80</c:v>
                </c:pt>
                <c:pt idx="766">
                  <c:v>80</c:v>
                </c:pt>
                <c:pt idx="767">
                  <c:v>80</c:v>
                </c:pt>
                <c:pt idx="768">
                  <c:v>80</c:v>
                </c:pt>
                <c:pt idx="769">
                  <c:v>80</c:v>
                </c:pt>
                <c:pt idx="770">
                  <c:v>76</c:v>
                </c:pt>
                <c:pt idx="771">
                  <c:v>59</c:v>
                </c:pt>
                <c:pt idx="772">
                  <c:v>59</c:v>
                </c:pt>
                <c:pt idx="773">
                  <c:v>59</c:v>
                </c:pt>
                <c:pt idx="774">
                  <c:v>59</c:v>
                </c:pt>
                <c:pt idx="775">
                  <c:v>59</c:v>
                </c:pt>
                <c:pt idx="776">
                  <c:v>59</c:v>
                </c:pt>
                <c:pt idx="777">
                  <c:v>59</c:v>
                </c:pt>
                <c:pt idx="778">
                  <c:v>59</c:v>
                </c:pt>
                <c:pt idx="779">
                  <c:v>59</c:v>
                </c:pt>
                <c:pt idx="780">
                  <c:v>59</c:v>
                </c:pt>
                <c:pt idx="781">
                  <c:v>59</c:v>
                </c:pt>
                <c:pt idx="782">
                  <c:v>59</c:v>
                </c:pt>
                <c:pt idx="783">
                  <c:v>56</c:v>
                </c:pt>
                <c:pt idx="784">
                  <c:v>52</c:v>
                </c:pt>
                <c:pt idx="785">
                  <c:v>52</c:v>
                </c:pt>
                <c:pt idx="786">
                  <c:v>52</c:v>
                </c:pt>
                <c:pt idx="787">
                  <c:v>52</c:v>
                </c:pt>
                <c:pt idx="788">
                  <c:v>52</c:v>
                </c:pt>
                <c:pt idx="789">
                  <c:v>52</c:v>
                </c:pt>
                <c:pt idx="790">
                  <c:v>52</c:v>
                </c:pt>
                <c:pt idx="791">
                  <c:v>52</c:v>
                </c:pt>
                <c:pt idx="792">
                  <c:v>52</c:v>
                </c:pt>
                <c:pt idx="793">
                  <c:v>52</c:v>
                </c:pt>
                <c:pt idx="794">
                  <c:v>52</c:v>
                </c:pt>
                <c:pt idx="795">
                  <c:v>52</c:v>
                </c:pt>
                <c:pt idx="796">
                  <c:v>52</c:v>
                </c:pt>
                <c:pt idx="797">
                  <c:v>52</c:v>
                </c:pt>
                <c:pt idx="798">
                  <c:v>52</c:v>
                </c:pt>
                <c:pt idx="799">
                  <c:v>52</c:v>
                </c:pt>
                <c:pt idx="800">
                  <c:v>48</c:v>
                </c:pt>
                <c:pt idx="801">
                  <c:v>48</c:v>
                </c:pt>
                <c:pt idx="802">
                  <c:v>48</c:v>
                </c:pt>
                <c:pt idx="803">
                  <c:v>48</c:v>
                </c:pt>
                <c:pt idx="804">
                  <c:v>48</c:v>
                </c:pt>
                <c:pt idx="805">
                  <c:v>48</c:v>
                </c:pt>
                <c:pt idx="806">
                  <c:v>48</c:v>
                </c:pt>
                <c:pt idx="807">
                  <c:v>48</c:v>
                </c:pt>
                <c:pt idx="808">
                  <c:v>48</c:v>
                </c:pt>
                <c:pt idx="809">
                  <c:v>48</c:v>
                </c:pt>
                <c:pt idx="810">
                  <c:v>48</c:v>
                </c:pt>
                <c:pt idx="811">
                  <c:v>48</c:v>
                </c:pt>
                <c:pt idx="812">
                  <c:v>48</c:v>
                </c:pt>
                <c:pt idx="813">
                  <c:v>48</c:v>
                </c:pt>
                <c:pt idx="814">
                  <c:v>48</c:v>
                </c:pt>
                <c:pt idx="815">
                  <c:v>48</c:v>
                </c:pt>
                <c:pt idx="816">
                  <c:v>46</c:v>
                </c:pt>
                <c:pt idx="817">
                  <c:v>29</c:v>
                </c:pt>
                <c:pt idx="818">
                  <c:v>25</c:v>
                </c:pt>
                <c:pt idx="819">
                  <c:v>25</c:v>
                </c:pt>
                <c:pt idx="820">
                  <c:v>25</c:v>
                </c:pt>
                <c:pt idx="821">
                  <c:v>25</c:v>
                </c:pt>
                <c:pt idx="822">
                  <c:v>25</c:v>
                </c:pt>
                <c:pt idx="823">
                  <c:v>25</c:v>
                </c:pt>
                <c:pt idx="824">
                  <c:v>25</c:v>
                </c:pt>
                <c:pt idx="825">
                  <c:v>25</c:v>
                </c:pt>
                <c:pt idx="826">
                  <c:v>25</c:v>
                </c:pt>
                <c:pt idx="827">
                  <c:v>21</c:v>
                </c:pt>
                <c:pt idx="828">
                  <c:v>19</c:v>
                </c:pt>
                <c:pt idx="829">
                  <c:v>19</c:v>
                </c:pt>
                <c:pt idx="830">
                  <c:v>19</c:v>
                </c:pt>
                <c:pt idx="831">
                  <c:v>19</c:v>
                </c:pt>
                <c:pt idx="832">
                  <c:v>19</c:v>
                </c:pt>
                <c:pt idx="833">
                  <c:v>19</c:v>
                </c:pt>
                <c:pt idx="834">
                  <c:v>19</c:v>
                </c:pt>
                <c:pt idx="835">
                  <c:v>19</c:v>
                </c:pt>
                <c:pt idx="836">
                  <c:v>19</c:v>
                </c:pt>
                <c:pt idx="837">
                  <c:v>19</c:v>
                </c:pt>
                <c:pt idx="838">
                  <c:v>19</c:v>
                </c:pt>
                <c:pt idx="839">
                  <c:v>19</c:v>
                </c:pt>
                <c:pt idx="840">
                  <c:v>19</c:v>
                </c:pt>
                <c:pt idx="841">
                  <c:v>19</c:v>
                </c:pt>
                <c:pt idx="842">
                  <c:v>19</c:v>
                </c:pt>
                <c:pt idx="843">
                  <c:v>19</c:v>
                </c:pt>
                <c:pt idx="844">
                  <c:v>19</c:v>
                </c:pt>
                <c:pt idx="845">
                  <c:v>19</c:v>
                </c:pt>
                <c:pt idx="846">
                  <c:v>19</c:v>
                </c:pt>
                <c:pt idx="847">
                  <c:v>19</c:v>
                </c:pt>
                <c:pt idx="848">
                  <c:v>19</c:v>
                </c:pt>
                <c:pt idx="849">
                  <c:v>19</c:v>
                </c:pt>
                <c:pt idx="850">
                  <c:v>19</c:v>
                </c:pt>
                <c:pt idx="851">
                  <c:v>19</c:v>
                </c:pt>
                <c:pt idx="852">
                  <c:v>19</c:v>
                </c:pt>
                <c:pt idx="853">
                  <c:v>19</c:v>
                </c:pt>
                <c:pt idx="854">
                  <c:v>19</c:v>
                </c:pt>
                <c:pt idx="855">
                  <c:v>19</c:v>
                </c:pt>
                <c:pt idx="856">
                  <c:v>19</c:v>
                </c:pt>
                <c:pt idx="857">
                  <c:v>19</c:v>
                </c:pt>
                <c:pt idx="858">
                  <c:v>19</c:v>
                </c:pt>
                <c:pt idx="859">
                  <c:v>19</c:v>
                </c:pt>
                <c:pt idx="860">
                  <c:v>19</c:v>
                </c:pt>
                <c:pt idx="861">
                  <c:v>11</c:v>
                </c:pt>
                <c:pt idx="862">
                  <c:v>9</c:v>
                </c:pt>
                <c:pt idx="863">
                  <c:v>6</c:v>
                </c:pt>
                <c:pt idx="864">
                  <c:v>6</c:v>
                </c:pt>
                <c:pt idx="865">
                  <c:v>6</c:v>
                </c:pt>
                <c:pt idx="866">
                  <c:v>6</c:v>
                </c:pt>
                <c:pt idx="867">
                  <c:v>6</c:v>
                </c:pt>
                <c:pt idx="868">
                  <c:v>6</c:v>
                </c:pt>
                <c:pt idx="869">
                  <c:v>6</c:v>
                </c:pt>
                <c:pt idx="870">
                  <c:v>6</c:v>
                </c:pt>
                <c:pt idx="871">
                  <c:v>6</c:v>
                </c:pt>
                <c:pt idx="872">
                  <c:v>6</c:v>
                </c:pt>
                <c:pt idx="873">
                  <c:v>6</c:v>
                </c:pt>
                <c:pt idx="874">
                  <c:v>5</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7</c:v>
                </c:pt>
                <c:pt idx="1275">
                  <c:v>7</c:v>
                </c:pt>
                <c:pt idx="1276">
                  <c:v>7</c:v>
                </c:pt>
                <c:pt idx="1277">
                  <c:v>7</c:v>
                </c:pt>
                <c:pt idx="1278">
                  <c:v>7</c:v>
                </c:pt>
                <c:pt idx="1279">
                  <c:v>7</c:v>
                </c:pt>
                <c:pt idx="1280">
                  <c:v>7</c:v>
                </c:pt>
                <c:pt idx="1281">
                  <c:v>7</c:v>
                </c:pt>
                <c:pt idx="1282">
                  <c:v>7</c:v>
                </c:pt>
                <c:pt idx="1283">
                  <c:v>7</c:v>
                </c:pt>
                <c:pt idx="1284">
                  <c:v>7</c:v>
                </c:pt>
                <c:pt idx="1285">
                  <c:v>7</c:v>
                </c:pt>
                <c:pt idx="1286">
                  <c:v>7</c:v>
                </c:pt>
                <c:pt idx="1287">
                  <c:v>7</c:v>
                </c:pt>
                <c:pt idx="1288">
                  <c:v>7</c:v>
                </c:pt>
                <c:pt idx="1289">
                  <c:v>7</c:v>
                </c:pt>
                <c:pt idx="1290">
                  <c:v>7</c:v>
                </c:pt>
                <c:pt idx="1291">
                  <c:v>7</c:v>
                </c:pt>
                <c:pt idx="1292">
                  <c:v>7</c:v>
                </c:pt>
                <c:pt idx="1293">
                  <c:v>7</c:v>
                </c:pt>
                <c:pt idx="1294">
                  <c:v>7</c:v>
                </c:pt>
                <c:pt idx="1295">
                  <c:v>7</c:v>
                </c:pt>
                <c:pt idx="1296">
                  <c:v>7</c:v>
                </c:pt>
                <c:pt idx="1297">
                  <c:v>7</c:v>
                </c:pt>
                <c:pt idx="1298">
                  <c:v>8</c:v>
                </c:pt>
                <c:pt idx="1299">
                  <c:v>8</c:v>
                </c:pt>
                <c:pt idx="1300">
                  <c:v>8</c:v>
                </c:pt>
                <c:pt idx="1301">
                  <c:v>8</c:v>
                </c:pt>
                <c:pt idx="1302">
                  <c:v>8</c:v>
                </c:pt>
                <c:pt idx="1303">
                  <c:v>8</c:v>
                </c:pt>
                <c:pt idx="1304">
                  <c:v>8</c:v>
                </c:pt>
                <c:pt idx="1305">
                  <c:v>8</c:v>
                </c:pt>
                <c:pt idx="1306">
                  <c:v>12</c:v>
                </c:pt>
                <c:pt idx="1307">
                  <c:v>20</c:v>
                </c:pt>
                <c:pt idx="1308">
                  <c:v>20</c:v>
                </c:pt>
                <c:pt idx="1309">
                  <c:v>20</c:v>
                </c:pt>
                <c:pt idx="1310">
                  <c:v>20</c:v>
                </c:pt>
                <c:pt idx="1311">
                  <c:v>20</c:v>
                </c:pt>
                <c:pt idx="1312">
                  <c:v>20</c:v>
                </c:pt>
                <c:pt idx="1313">
                  <c:v>20</c:v>
                </c:pt>
                <c:pt idx="1314">
                  <c:v>20</c:v>
                </c:pt>
                <c:pt idx="1315">
                  <c:v>20</c:v>
                </c:pt>
                <c:pt idx="1316">
                  <c:v>20</c:v>
                </c:pt>
                <c:pt idx="1317">
                  <c:v>36</c:v>
                </c:pt>
                <c:pt idx="1318">
                  <c:v>42</c:v>
                </c:pt>
                <c:pt idx="1319">
                  <c:v>68</c:v>
                </c:pt>
                <c:pt idx="1320">
                  <c:v>75</c:v>
                </c:pt>
                <c:pt idx="1321">
                  <c:v>75</c:v>
                </c:pt>
                <c:pt idx="1322">
                  <c:v>75</c:v>
                </c:pt>
                <c:pt idx="1323">
                  <c:v>75</c:v>
                </c:pt>
                <c:pt idx="1324">
                  <c:v>75</c:v>
                </c:pt>
                <c:pt idx="1325">
                  <c:v>75</c:v>
                </c:pt>
                <c:pt idx="1326">
                  <c:v>92</c:v>
                </c:pt>
                <c:pt idx="1327">
                  <c:v>118</c:v>
                </c:pt>
                <c:pt idx="1328">
                  <c:v>144</c:v>
                </c:pt>
                <c:pt idx="1329">
                  <c:v>169</c:v>
                </c:pt>
                <c:pt idx="1330">
                  <c:v>169</c:v>
                </c:pt>
                <c:pt idx="1331">
                  <c:v>169</c:v>
                </c:pt>
                <c:pt idx="1332">
                  <c:v>169</c:v>
                </c:pt>
                <c:pt idx="1333">
                  <c:v>169</c:v>
                </c:pt>
                <c:pt idx="1334">
                  <c:v>169</c:v>
                </c:pt>
                <c:pt idx="1335">
                  <c:v>180</c:v>
                </c:pt>
                <c:pt idx="1336">
                  <c:v>180</c:v>
                </c:pt>
                <c:pt idx="1337">
                  <c:v>206</c:v>
                </c:pt>
                <c:pt idx="1338">
                  <c:v>222</c:v>
                </c:pt>
                <c:pt idx="1339">
                  <c:v>226</c:v>
                </c:pt>
                <c:pt idx="1340">
                  <c:v>226</c:v>
                </c:pt>
                <c:pt idx="1341">
                  <c:v>226</c:v>
                </c:pt>
                <c:pt idx="1342">
                  <c:v>226</c:v>
                </c:pt>
                <c:pt idx="1343">
                  <c:v>226</c:v>
                </c:pt>
                <c:pt idx="1344">
                  <c:v>226</c:v>
                </c:pt>
                <c:pt idx="1345">
                  <c:v>226</c:v>
                </c:pt>
                <c:pt idx="1346">
                  <c:v>231</c:v>
                </c:pt>
                <c:pt idx="1347">
                  <c:v>231</c:v>
                </c:pt>
                <c:pt idx="1348">
                  <c:v>231</c:v>
                </c:pt>
                <c:pt idx="1349">
                  <c:v>245</c:v>
                </c:pt>
                <c:pt idx="1350">
                  <c:v>245</c:v>
                </c:pt>
                <c:pt idx="1351">
                  <c:v>245</c:v>
                </c:pt>
                <c:pt idx="1352">
                  <c:v>245</c:v>
                </c:pt>
                <c:pt idx="1353">
                  <c:v>245</c:v>
                </c:pt>
                <c:pt idx="1354">
                  <c:v>245</c:v>
                </c:pt>
                <c:pt idx="1355">
                  <c:v>245</c:v>
                </c:pt>
                <c:pt idx="1356">
                  <c:v>259</c:v>
                </c:pt>
                <c:pt idx="1357">
                  <c:v>277</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303</c:v>
                </c:pt>
                <c:pt idx="1372">
                  <c:v>309</c:v>
                </c:pt>
                <c:pt idx="1373">
                  <c:v>320</c:v>
                </c:pt>
                <c:pt idx="1374">
                  <c:v>320</c:v>
                </c:pt>
                <c:pt idx="1375">
                  <c:v>320</c:v>
                </c:pt>
                <c:pt idx="1376">
                  <c:v>320</c:v>
                </c:pt>
                <c:pt idx="1377">
                  <c:v>320</c:v>
                </c:pt>
                <c:pt idx="1378">
                  <c:v>320</c:v>
                </c:pt>
                <c:pt idx="1379">
                  <c:v>320</c:v>
                </c:pt>
                <c:pt idx="1380">
                  <c:v>320</c:v>
                </c:pt>
                <c:pt idx="1381">
                  <c:v>320</c:v>
                </c:pt>
                <c:pt idx="1382">
                  <c:v>320</c:v>
                </c:pt>
                <c:pt idx="1383">
                  <c:v>320</c:v>
                </c:pt>
                <c:pt idx="1384">
                  <c:v>320</c:v>
                </c:pt>
                <c:pt idx="1385">
                  <c:v>320</c:v>
                </c:pt>
                <c:pt idx="1386">
                  <c:v>320</c:v>
                </c:pt>
                <c:pt idx="1387">
                  <c:v>320</c:v>
                </c:pt>
                <c:pt idx="1388">
                  <c:v>320</c:v>
                </c:pt>
                <c:pt idx="1389">
                  <c:v>338</c:v>
                </c:pt>
                <c:pt idx="1390">
                  <c:v>364</c:v>
                </c:pt>
                <c:pt idx="1391">
                  <c:v>389</c:v>
                </c:pt>
                <c:pt idx="1392">
                  <c:v>389</c:v>
                </c:pt>
                <c:pt idx="1393">
                  <c:v>389</c:v>
                </c:pt>
                <c:pt idx="1394">
                  <c:v>389</c:v>
                </c:pt>
                <c:pt idx="1395">
                  <c:v>389</c:v>
                </c:pt>
                <c:pt idx="1396">
                  <c:v>389</c:v>
                </c:pt>
                <c:pt idx="1397">
                  <c:v>411</c:v>
                </c:pt>
                <c:pt idx="1398">
                  <c:v>411</c:v>
                </c:pt>
                <c:pt idx="1399">
                  <c:v>411</c:v>
                </c:pt>
                <c:pt idx="1400">
                  <c:v>411</c:v>
                </c:pt>
                <c:pt idx="1401">
                  <c:v>411</c:v>
                </c:pt>
                <c:pt idx="1402">
                  <c:v>404</c:v>
                </c:pt>
                <c:pt idx="1403">
                  <c:v>415</c:v>
                </c:pt>
                <c:pt idx="1404">
                  <c:v>440</c:v>
                </c:pt>
                <c:pt idx="1405">
                  <c:v>457</c:v>
                </c:pt>
                <c:pt idx="1406">
                  <c:v>463</c:v>
                </c:pt>
                <c:pt idx="1407">
                  <c:v>463</c:v>
                </c:pt>
                <c:pt idx="1408">
                  <c:v>463</c:v>
                </c:pt>
                <c:pt idx="1409">
                  <c:v>463</c:v>
                </c:pt>
                <c:pt idx="1410">
                  <c:v>463</c:v>
                </c:pt>
                <c:pt idx="1411">
                  <c:v>463</c:v>
                </c:pt>
                <c:pt idx="1412">
                  <c:v>463</c:v>
                </c:pt>
                <c:pt idx="1413">
                  <c:v>482</c:v>
                </c:pt>
                <c:pt idx="1414">
                  <c:v>494</c:v>
                </c:pt>
                <c:pt idx="1415">
                  <c:v>494</c:v>
                </c:pt>
                <c:pt idx="1416">
                  <c:v>494</c:v>
                </c:pt>
                <c:pt idx="1417">
                  <c:v>499</c:v>
                </c:pt>
                <c:pt idx="1418">
                  <c:v>499</c:v>
                </c:pt>
                <c:pt idx="1419">
                  <c:v>499</c:v>
                </c:pt>
                <c:pt idx="1420">
                  <c:v>499</c:v>
                </c:pt>
                <c:pt idx="1421">
                  <c:v>499</c:v>
                </c:pt>
                <c:pt idx="1422">
                  <c:v>499</c:v>
                </c:pt>
                <c:pt idx="1423">
                  <c:v>499</c:v>
                </c:pt>
                <c:pt idx="1424">
                  <c:v>499</c:v>
                </c:pt>
                <c:pt idx="1425">
                  <c:v>499</c:v>
                </c:pt>
                <c:pt idx="1426">
                  <c:v>513</c:v>
                </c:pt>
                <c:pt idx="1427">
                  <c:v>518</c:v>
                </c:pt>
                <c:pt idx="1428">
                  <c:v>518</c:v>
                </c:pt>
                <c:pt idx="1429">
                  <c:v>518</c:v>
                </c:pt>
                <c:pt idx="1430">
                  <c:v>518</c:v>
                </c:pt>
                <c:pt idx="1431">
                  <c:v>518</c:v>
                </c:pt>
                <c:pt idx="1432">
                  <c:v>530</c:v>
                </c:pt>
                <c:pt idx="1433">
                  <c:v>551</c:v>
                </c:pt>
                <c:pt idx="1434">
                  <c:v>570</c:v>
                </c:pt>
                <c:pt idx="1435">
                  <c:v>564</c:v>
                </c:pt>
                <c:pt idx="1436">
                  <c:v>564</c:v>
                </c:pt>
                <c:pt idx="1437">
                  <c:v>564</c:v>
                </c:pt>
                <c:pt idx="1438">
                  <c:v>564</c:v>
                </c:pt>
                <c:pt idx="1439">
                  <c:v>564</c:v>
                </c:pt>
                <c:pt idx="1440">
                  <c:v>572</c:v>
                </c:pt>
                <c:pt idx="1441">
                  <c:v>572</c:v>
                </c:pt>
                <c:pt idx="1442">
                  <c:v>572</c:v>
                </c:pt>
                <c:pt idx="1443">
                  <c:v>587</c:v>
                </c:pt>
                <c:pt idx="1444">
                  <c:v>594</c:v>
                </c:pt>
                <c:pt idx="1445">
                  <c:v>588</c:v>
                </c:pt>
                <c:pt idx="1446">
                  <c:v>590</c:v>
                </c:pt>
                <c:pt idx="1447">
                  <c:v>574</c:v>
                </c:pt>
                <c:pt idx="1448">
                  <c:v>567</c:v>
                </c:pt>
                <c:pt idx="1449">
                  <c:v>567</c:v>
                </c:pt>
                <c:pt idx="1450">
                  <c:v>567</c:v>
                </c:pt>
                <c:pt idx="1451">
                  <c:v>567</c:v>
                </c:pt>
                <c:pt idx="1452">
                  <c:v>567</c:v>
                </c:pt>
                <c:pt idx="1453">
                  <c:v>567</c:v>
                </c:pt>
                <c:pt idx="1454">
                  <c:v>576</c:v>
                </c:pt>
                <c:pt idx="1455">
                  <c:v>561</c:v>
                </c:pt>
                <c:pt idx="1456">
                  <c:v>537</c:v>
                </c:pt>
                <c:pt idx="1457">
                  <c:v>511</c:v>
                </c:pt>
                <c:pt idx="1458">
                  <c:v>511</c:v>
                </c:pt>
                <c:pt idx="1459">
                  <c:v>511</c:v>
                </c:pt>
                <c:pt idx="1460">
                  <c:v>511</c:v>
                </c:pt>
                <c:pt idx="1461">
                  <c:v>511</c:v>
                </c:pt>
                <c:pt idx="1462">
                  <c:v>511</c:v>
                </c:pt>
                <c:pt idx="1463">
                  <c:v>520</c:v>
                </c:pt>
                <c:pt idx="1464">
                  <c:v>531</c:v>
                </c:pt>
                <c:pt idx="1465">
                  <c:v>505</c:v>
                </c:pt>
                <c:pt idx="1466">
                  <c:v>489</c:v>
                </c:pt>
                <c:pt idx="1467">
                  <c:v>485</c:v>
                </c:pt>
                <c:pt idx="1468">
                  <c:v>485</c:v>
                </c:pt>
                <c:pt idx="1469">
                  <c:v>485</c:v>
                </c:pt>
                <c:pt idx="1470">
                  <c:v>485</c:v>
                </c:pt>
                <c:pt idx="1471">
                  <c:v>489</c:v>
                </c:pt>
                <c:pt idx="1472">
                  <c:v>489</c:v>
                </c:pt>
                <c:pt idx="1473">
                  <c:v>489</c:v>
                </c:pt>
                <c:pt idx="1474">
                  <c:v>484</c:v>
                </c:pt>
                <c:pt idx="1475">
                  <c:v>484</c:v>
                </c:pt>
                <c:pt idx="1476">
                  <c:v>489</c:v>
                </c:pt>
                <c:pt idx="1477">
                  <c:v>475</c:v>
                </c:pt>
                <c:pt idx="1478">
                  <c:v>475</c:v>
                </c:pt>
                <c:pt idx="1479">
                  <c:v>475</c:v>
                </c:pt>
                <c:pt idx="1480">
                  <c:v>475</c:v>
                </c:pt>
                <c:pt idx="1481">
                  <c:v>488</c:v>
                </c:pt>
                <c:pt idx="1482">
                  <c:v>502</c:v>
                </c:pt>
                <c:pt idx="1483">
                  <c:v>516</c:v>
                </c:pt>
                <c:pt idx="1484">
                  <c:v>502</c:v>
                </c:pt>
                <c:pt idx="1485">
                  <c:v>486</c:v>
                </c:pt>
                <c:pt idx="1486">
                  <c:v>479</c:v>
                </c:pt>
                <c:pt idx="1487">
                  <c:v>479</c:v>
                </c:pt>
                <c:pt idx="1488">
                  <c:v>479</c:v>
                </c:pt>
                <c:pt idx="1489">
                  <c:v>479</c:v>
                </c:pt>
                <c:pt idx="1490">
                  <c:v>481</c:v>
                </c:pt>
                <c:pt idx="1491">
                  <c:v>481</c:v>
                </c:pt>
                <c:pt idx="1492">
                  <c:v>481</c:v>
                </c:pt>
                <c:pt idx="1493">
                  <c:v>481</c:v>
                </c:pt>
                <c:pt idx="1494">
                  <c:v>481</c:v>
                </c:pt>
                <c:pt idx="1495">
                  <c:v>500</c:v>
                </c:pt>
                <c:pt idx="1496">
                  <c:v>525</c:v>
                </c:pt>
                <c:pt idx="1497">
                  <c:v>551</c:v>
                </c:pt>
                <c:pt idx="1498">
                  <c:v>563</c:v>
                </c:pt>
                <c:pt idx="1499">
                  <c:v>544</c:v>
                </c:pt>
                <c:pt idx="1500">
                  <c:v>538</c:v>
                </c:pt>
                <c:pt idx="1501">
                  <c:v>526</c:v>
                </c:pt>
                <c:pt idx="1502">
                  <c:v>526</c:v>
                </c:pt>
                <c:pt idx="1503">
                  <c:v>526</c:v>
                </c:pt>
                <c:pt idx="1504">
                  <c:v>526</c:v>
                </c:pt>
                <c:pt idx="1505">
                  <c:v>533</c:v>
                </c:pt>
                <c:pt idx="1506">
                  <c:v>557</c:v>
                </c:pt>
                <c:pt idx="1507">
                  <c:v>566</c:v>
                </c:pt>
                <c:pt idx="1508">
                  <c:v>566</c:v>
                </c:pt>
                <c:pt idx="1509">
                  <c:v>566</c:v>
                </c:pt>
                <c:pt idx="1510">
                  <c:v>566</c:v>
                </c:pt>
                <c:pt idx="1511">
                  <c:v>566</c:v>
                </c:pt>
                <c:pt idx="1512">
                  <c:v>566</c:v>
                </c:pt>
                <c:pt idx="1513">
                  <c:v>566</c:v>
                </c:pt>
                <c:pt idx="1514">
                  <c:v>577</c:v>
                </c:pt>
                <c:pt idx="1515">
                  <c:v>578</c:v>
                </c:pt>
                <c:pt idx="1516">
                  <c:v>578</c:v>
                </c:pt>
                <c:pt idx="1517">
                  <c:v>561</c:v>
                </c:pt>
                <c:pt idx="1518">
                  <c:v>535</c:v>
                </c:pt>
                <c:pt idx="1519">
                  <c:v>509</c:v>
                </c:pt>
                <c:pt idx="1520">
                  <c:v>509</c:v>
                </c:pt>
                <c:pt idx="1521">
                  <c:v>509</c:v>
                </c:pt>
                <c:pt idx="1522">
                  <c:v>509</c:v>
                </c:pt>
                <c:pt idx="1523">
                  <c:v>509</c:v>
                </c:pt>
                <c:pt idx="1524">
                  <c:v>509</c:v>
                </c:pt>
                <c:pt idx="1525">
                  <c:v>488</c:v>
                </c:pt>
                <c:pt idx="1526">
                  <c:v>490</c:v>
                </c:pt>
                <c:pt idx="1527">
                  <c:v>515</c:v>
                </c:pt>
                <c:pt idx="1528">
                  <c:v>519</c:v>
                </c:pt>
                <c:pt idx="1529">
                  <c:v>521</c:v>
                </c:pt>
                <c:pt idx="1530">
                  <c:v>521</c:v>
                </c:pt>
                <c:pt idx="1531">
                  <c:v>509</c:v>
                </c:pt>
                <c:pt idx="1532">
                  <c:v>484</c:v>
                </c:pt>
                <c:pt idx="1533">
                  <c:v>468</c:v>
                </c:pt>
                <c:pt idx="1534">
                  <c:v>461</c:v>
                </c:pt>
                <c:pt idx="1535">
                  <c:v>479</c:v>
                </c:pt>
                <c:pt idx="1536">
                  <c:v>504</c:v>
                </c:pt>
                <c:pt idx="1537">
                  <c:v>530</c:v>
                </c:pt>
                <c:pt idx="1538">
                  <c:v>537</c:v>
                </c:pt>
                <c:pt idx="1539">
                  <c:v>537</c:v>
                </c:pt>
                <c:pt idx="1540">
                  <c:v>537</c:v>
                </c:pt>
                <c:pt idx="1541">
                  <c:v>518</c:v>
                </c:pt>
                <c:pt idx="1542">
                  <c:v>531</c:v>
                </c:pt>
                <c:pt idx="1543">
                  <c:v>531</c:v>
                </c:pt>
                <c:pt idx="1544">
                  <c:v>531</c:v>
                </c:pt>
                <c:pt idx="1545">
                  <c:v>526</c:v>
                </c:pt>
                <c:pt idx="1546">
                  <c:v>537</c:v>
                </c:pt>
                <c:pt idx="1547">
                  <c:v>537</c:v>
                </c:pt>
                <c:pt idx="1548">
                  <c:v>537</c:v>
                </c:pt>
                <c:pt idx="1549">
                  <c:v>537</c:v>
                </c:pt>
                <c:pt idx="1550">
                  <c:v>537</c:v>
                </c:pt>
                <c:pt idx="1551">
                  <c:v>545</c:v>
                </c:pt>
                <c:pt idx="1552">
                  <c:v>545</c:v>
                </c:pt>
                <c:pt idx="1553">
                  <c:v>545</c:v>
                </c:pt>
                <c:pt idx="1554">
                  <c:v>530</c:v>
                </c:pt>
                <c:pt idx="1555">
                  <c:v>526</c:v>
                </c:pt>
                <c:pt idx="1556">
                  <c:v>550</c:v>
                </c:pt>
                <c:pt idx="1557">
                  <c:v>554</c:v>
                </c:pt>
                <c:pt idx="1558">
                  <c:v>556</c:v>
                </c:pt>
                <c:pt idx="1559">
                  <c:v>556</c:v>
                </c:pt>
                <c:pt idx="1560">
                  <c:v>544</c:v>
                </c:pt>
                <c:pt idx="1561">
                  <c:v>523</c:v>
                </c:pt>
                <c:pt idx="1562">
                  <c:v>501</c:v>
                </c:pt>
                <c:pt idx="1563">
                  <c:v>498</c:v>
                </c:pt>
                <c:pt idx="1564">
                  <c:v>498</c:v>
                </c:pt>
                <c:pt idx="1565">
                  <c:v>498</c:v>
                </c:pt>
                <c:pt idx="1566">
                  <c:v>498</c:v>
                </c:pt>
                <c:pt idx="1567">
                  <c:v>498</c:v>
                </c:pt>
                <c:pt idx="1568">
                  <c:v>490</c:v>
                </c:pt>
                <c:pt idx="1569">
                  <c:v>490</c:v>
                </c:pt>
                <c:pt idx="1570">
                  <c:v>490</c:v>
                </c:pt>
                <c:pt idx="1571">
                  <c:v>475</c:v>
                </c:pt>
                <c:pt idx="1572">
                  <c:v>468</c:v>
                </c:pt>
                <c:pt idx="1573">
                  <c:v>459</c:v>
                </c:pt>
                <c:pt idx="1574">
                  <c:v>451</c:v>
                </c:pt>
                <c:pt idx="1575">
                  <c:v>440</c:v>
                </c:pt>
                <c:pt idx="1576">
                  <c:v>440</c:v>
                </c:pt>
                <c:pt idx="1577">
                  <c:v>440</c:v>
                </c:pt>
                <c:pt idx="1578">
                  <c:v>440</c:v>
                </c:pt>
                <c:pt idx="1579">
                  <c:v>448</c:v>
                </c:pt>
                <c:pt idx="1580">
                  <c:v>463</c:v>
                </c:pt>
                <c:pt idx="1581">
                  <c:v>479</c:v>
                </c:pt>
                <c:pt idx="1582">
                  <c:v>453</c:v>
                </c:pt>
                <c:pt idx="1583">
                  <c:v>442</c:v>
                </c:pt>
                <c:pt idx="1584">
                  <c:v>441</c:v>
                </c:pt>
                <c:pt idx="1585">
                  <c:v>441</c:v>
                </c:pt>
                <c:pt idx="1586">
                  <c:v>441</c:v>
                </c:pt>
                <c:pt idx="1587">
                  <c:v>441</c:v>
                </c:pt>
                <c:pt idx="1588">
                  <c:v>441</c:v>
                </c:pt>
                <c:pt idx="1589">
                  <c:v>467</c:v>
                </c:pt>
                <c:pt idx="1590">
                  <c:v>492</c:v>
                </c:pt>
                <c:pt idx="1591">
                  <c:v>484</c:v>
                </c:pt>
                <c:pt idx="1592">
                  <c:v>472</c:v>
                </c:pt>
                <c:pt idx="1593">
                  <c:v>472</c:v>
                </c:pt>
                <c:pt idx="1594">
                  <c:v>472</c:v>
                </c:pt>
                <c:pt idx="1595">
                  <c:v>472</c:v>
                </c:pt>
                <c:pt idx="1596">
                  <c:v>472</c:v>
                </c:pt>
                <c:pt idx="1597">
                  <c:v>472</c:v>
                </c:pt>
                <c:pt idx="1598">
                  <c:v>472</c:v>
                </c:pt>
                <c:pt idx="1599">
                  <c:v>468</c:v>
                </c:pt>
                <c:pt idx="1600">
                  <c:v>468</c:v>
                </c:pt>
                <c:pt idx="1601">
                  <c:v>468</c:v>
                </c:pt>
                <c:pt idx="1602">
                  <c:v>468</c:v>
                </c:pt>
                <c:pt idx="1603">
                  <c:v>468</c:v>
                </c:pt>
                <c:pt idx="1604">
                  <c:v>482</c:v>
                </c:pt>
                <c:pt idx="1605">
                  <c:v>499</c:v>
                </c:pt>
                <c:pt idx="1606">
                  <c:v>505</c:v>
                </c:pt>
                <c:pt idx="1607">
                  <c:v>512</c:v>
                </c:pt>
                <c:pt idx="1608">
                  <c:v>512</c:v>
                </c:pt>
                <c:pt idx="1609">
                  <c:v>499</c:v>
                </c:pt>
                <c:pt idx="1610">
                  <c:v>485</c:v>
                </c:pt>
                <c:pt idx="1611">
                  <c:v>471</c:v>
                </c:pt>
                <c:pt idx="1612">
                  <c:v>471</c:v>
                </c:pt>
                <c:pt idx="1613">
                  <c:v>469</c:v>
                </c:pt>
                <c:pt idx="1614">
                  <c:v>469</c:v>
                </c:pt>
                <c:pt idx="1615">
                  <c:v>495</c:v>
                </c:pt>
                <c:pt idx="1616">
                  <c:v>514</c:v>
                </c:pt>
                <c:pt idx="1617">
                  <c:v>514</c:v>
                </c:pt>
                <c:pt idx="1618">
                  <c:v>512</c:v>
                </c:pt>
                <c:pt idx="1619">
                  <c:v>512</c:v>
                </c:pt>
                <c:pt idx="1620">
                  <c:v>515</c:v>
                </c:pt>
                <c:pt idx="1621">
                  <c:v>515</c:v>
                </c:pt>
                <c:pt idx="1622">
                  <c:v>515</c:v>
                </c:pt>
                <c:pt idx="1623">
                  <c:v>496</c:v>
                </c:pt>
                <c:pt idx="1624">
                  <c:v>470</c:v>
                </c:pt>
                <c:pt idx="1625">
                  <c:v>470</c:v>
                </c:pt>
                <c:pt idx="1626">
                  <c:v>484</c:v>
                </c:pt>
                <c:pt idx="1627">
                  <c:v>484</c:v>
                </c:pt>
                <c:pt idx="1628">
                  <c:v>484</c:v>
                </c:pt>
                <c:pt idx="1629">
                  <c:v>484</c:v>
                </c:pt>
                <c:pt idx="1630">
                  <c:v>484</c:v>
                </c:pt>
                <c:pt idx="1631">
                  <c:v>484</c:v>
                </c:pt>
                <c:pt idx="1632">
                  <c:v>484</c:v>
                </c:pt>
                <c:pt idx="1633">
                  <c:v>477</c:v>
                </c:pt>
                <c:pt idx="1634">
                  <c:v>454</c:v>
                </c:pt>
                <c:pt idx="1635">
                  <c:v>444</c:v>
                </c:pt>
                <c:pt idx="1636">
                  <c:v>444</c:v>
                </c:pt>
                <c:pt idx="1637">
                  <c:v>445</c:v>
                </c:pt>
                <c:pt idx="1638">
                  <c:v>445</c:v>
                </c:pt>
                <c:pt idx="1639">
                  <c:v>445</c:v>
                </c:pt>
                <c:pt idx="1640">
                  <c:v>445</c:v>
                </c:pt>
                <c:pt idx="1641">
                  <c:v>464</c:v>
                </c:pt>
                <c:pt idx="1642">
                  <c:v>475</c:v>
                </c:pt>
                <c:pt idx="1643">
                  <c:v>488</c:v>
                </c:pt>
                <c:pt idx="1644">
                  <c:v>496</c:v>
                </c:pt>
                <c:pt idx="1645">
                  <c:v>496</c:v>
                </c:pt>
                <c:pt idx="1646">
                  <c:v>496</c:v>
                </c:pt>
                <c:pt idx="1647">
                  <c:v>496</c:v>
                </c:pt>
                <c:pt idx="1648">
                  <c:v>496</c:v>
                </c:pt>
                <c:pt idx="1649">
                  <c:v>496</c:v>
                </c:pt>
                <c:pt idx="1650">
                  <c:v>506</c:v>
                </c:pt>
                <c:pt idx="1651">
                  <c:v>515</c:v>
                </c:pt>
                <c:pt idx="1652">
                  <c:v>515</c:v>
                </c:pt>
                <c:pt idx="1653">
                  <c:v>515</c:v>
                </c:pt>
                <c:pt idx="1654">
                  <c:v>513</c:v>
                </c:pt>
                <c:pt idx="1655">
                  <c:v>488</c:v>
                </c:pt>
                <c:pt idx="1656">
                  <c:v>484</c:v>
                </c:pt>
                <c:pt idx="1657">
                  <c:v>483</c:v>
                </c:pt>
                <c:pt idx="1658">
                  <c:v>508</c:v>
                </c:pt>
                <c:pt idx="1659">
                  <c:v>508</c:v>
                </c:pt>
                <c:pt idx="1660">
                  <c:v>518</c:v>
                </c:pt>
                <c:pt idx="1661">
                  <c:v>544</c:v>
                </c:pt>
                <c:pt idx="1662">
                  <c:v>563</c:v>
                </c:pt>
                <c:pt idx="1663">
                  <c:v>546</c:v>
                </c:pt>
                <c:pt idx="1664">
                  <c:v>520</c:v>
                </c:pt>
                <c:pt idx="1665">
                  <c:v>494</c:v>
                </c:pt>
                <c:pt idx="1666">
                  <c:v>488</c:v>
                </c:pt>
                <c:pt idx="1667">
                  <c:v>488</c:v>
                </c:pt>
                <c:pt idx="1668">
                  <c:v>488</c:v>
                </c:pt>
                <c:pt idx="1669">
                  <c:v>502</c:v>
                </c:pt>
                <c:pt idx="1670">
                  <c:v>477</c:v>
                </c:pt>
                <c:pt idx="1671">
                  <c:v>477</c:v>
                </c:pt>
                <c:pt idx="1672">
                  <c:v>477</c:v>
                </c:pt>
                <c:pt idx="1673">
                  <c:v>477</c:v>
                </c:pt>
                <c:pt idx="1674">
                  <c:v>491</c:v>
                </c:pt>
                <c:pt idx="1675">
                  <c:v>491</c:v>
                </c:pt>
                <c:pt idx="1676">
                  <c:v>491</c:v>
                </c:pt>
                <c:pt idx="1677">
                  <c:v>501</c:v>
                </c:pt>
                <c:pt idx="1678">
                  <c:v>501</c:v>
                </c:pt>
                <c:pt idx="1679">
                  <c:v>493</c:v>
                </c:pt>
                <c:pt idx="1680">
                  <c:v>493</c:v>
                </c:pt>
                <c:pt idx="1681">
                  <c:v>493</c:v>
                </c:pt>
                <c:pt idx="1682">
                  <c:v>503</c:v>
                </c:pt>
                <c:pt idx="1683">
                  <c:v>529</c:v>
                </c:pt>
                <c:pt idx="1684">
                  <c:v>526</c:v>
                </c:pt>
                <c:pt idx="1685">
                  <c:v>530</c:v>
                </c:pt>
                <c:pt idx="1686">
                  <c:v>530</c:v>
                </c:pt>
                <c:pt idx="1687">
                  <c:v>530</c:v>
                </c:pt>
                <c:pt idx="1688">
                  <c:v>530</c:v>
                </c:pt>
                <c:pt idx="1689">
                  <c:v>530</c:v>
                </c:pt>
                <c:pt idx="1690">
                  <c:v>529</c:v>
                </c:pt>
                <c:pt idx="1691">
                  <c:v>529</c:v>
                </c:pt>
                <c:pt idx="1692">
                  <c:v>529</c:v>
                </c:pt>
                <c:pt idx="1693">
                  <c:v>529</c:v>
                </c:pt>
                <c:pt idx="1694">
                  <c:v>529</c:v>
                </c:pt>
                <c:pt idx="1695">
                  <c:v>532</c:v>
                </c:pt>
                <c:pt idx="1696">
                  <c:v>532</c:v>
                </c:pt>
                <c:pt idx="1697">
                  <c:v>537</c:v>
                </c:pt>
                <c:pt idx="1698">
                  <c:v>538</c:v>
                </c:pt>
                <c:pt idx="1699">
                  <c:v>538</c:v>
                </c:pt>
                <c:pt idx="1700">
                  <c:v>538</c:v>
                </c:pt>
                <c:pt idx="1701">
                  <c:v>538</c:v>
                </c:pt>
                <c:pt idx="1702">
                  <c:v>538</c:v>
                </c:pt>
                <c:pt idx="1703">
                  <c:v>545</c:v>
                </c:pt>
                <c:pt idx="1704">
                  <c:v>545</c:v>
                </c:pt>
                <c:pt idx="1705">
                  <c:v>545</c:v>
                </c:pt>
                <c:pt idx="1706">
                  <c:v>545</c:v>
                </c:pt>
                <c:pt idx="1707">
                  <c:v>537</c:v>
                </c:pt>
                <c:pt idx="1708">
                  <c:v>522</c:v>
                </c:pt>
                <c:pt idx="1709">
                  <c:v>506</c:v>
                </c:pt>
                <c:pt idx="1710">
                  <c:v>506</c:v>
                </c:pt>
                <c:pt idx="1711">
                  <c:v>517</c:v>
                </c:pt>
                <c:pt idx="1712">
                  <c:v>543</c:v>
                </c:pt>
                <c:pt idx="1713">
                  <c:v>567</c:v>
                </c:pt>
                <c:pt idx="1714">
                  <c:v>567</c:v>
                </c:pt>
                <c:pt idx="1715">
                  <c:v>567</c:v>
                </c:pt>
                <c:pt idx="1716">
                  <c:v>567</c:v>
                </c:pt>
                <c:pt idx="1717">
                  <c:v>541</c:v>
                </c:pt>
                <c:pt idx="1718">
                  <c:v>526</c:v>
                </c:pt>
                <c:pt idx="1719">
                  <c:v>527</c:v>
                </c:pt>
                <c:pt idx="1720">
                  <c:v>527</c:v>
                </c:pt>
                <c:pt idx="1721">
                  <c:v>527</c:v>
                </c:pt>
                <c:pt idx="1722">
                  <c:v>527</c:v>
                </c:pt>
                <c:pt idx="1723">
                  <c:v>527</c:v>
                </c:pt>
                <c:pt idx="1724">
                  <c:v>527</c:v>
                </c:pt>
                <c:pt idx="1725">
                  <c:v>553</c:v>
                </c:pt>
                <c:pt idx="1726">
                  <c:v>559</c:v>
                </c:pt>
                <c:pt idx="1727">
                  <c:v>574</c:v>
                </c:pt>
                <c:pt idx="1728">
                  <c:v>574</c:v>
                </c:pt>
                <c:pt idx="1729">
                  <c:v>574</c:v>
                </c:pt>
                <c:pt idx="1730">
                  <c:v>574</c:v>
                </c:pt>
                <c:pt idx="1731">
                  <c:v>574</c:v>
                </c:pt>
                <c:pt idx="1732">
                  <c:v>566</c:v>
                </c:pt>
                <c:pt idx="1733">
                  <c:v>553</c:v>
                </c:pt>
                <c:pt idx="1734">
                  <c:v>547</c:v>
                </c:pt>
                <c:pt idx="1735">
                  <c:v>540</c:v>
                </c:pt>
                <c:pt idx="1736">
                  <c:v>540</c:v>
                </c:pt>
                <c:pt idx="1737">
                  <c:v>543</c:v>
                </c:pt>
                <c:pt idx="1738">
                  <c:v>548</c:v>
                </c:pt>
                <c:pt idx="1739">
                  <c:v>549</c:v>
                </c:pt>
                <c:pt idx="1740">
                  <c:v>549</c:v>
                </c:pt>
                <c:pt idx="1741">
                  <c:v>549</c:v>
                </c:pt>
                <c:pt idx="1742">
                  <c:v>549</c:v>
                </c:pt>
                <c:pt idx="1743">
                  <c:v>523</c:v>
                </c:pt>
                <c:pt idx="1744">
                  <c:v>504</c:v>
                </c:pt>
                <c:pt idx="1745">
                  <c:v>524</c:v>
                </c:pt>
                <c:pt idx="1746">
                  <c:v>528</c:v>
                </c:pt>
                <c:pt idx="1747">
                  <c:v>543</c:v>
                </c:pt>
                <c:pt idx="1748">
                  <c:v>543</c:v>
                </c:pt>
                <c:pt idx="1749">
                  <c:v>543</c:v>
                </c:pt>
                <c:pt idx="1750">
                  <c:v>543</c:v>
                </c:pt>
                <c:pt idx="1751">
                  <c:v>543</c:v>
                </c:pt>
                <c:pt idx="1752">
                  <c:v>543</c:v>
                </c:pt>
                <c:pt idx="1753">
                  <c:v>517</c:v>
                </c:pt>
                <c:pt idx="1754">
                  <c:v>497</c:v>
                </c:pt>
                <c:pt idx="1755">
                  <c:v>498</c:v>
                </c:pt>
                <c:pt idx="1756">
                  <c:v>498</c:v>
                </c:pt>
                <c:pt idx="1757">
                  <c:v>501</c:v>
                </c:pt>
                <c:pt idx="1758">
                  <c:v>522</c:v>
                </c:pt>
                <c:pt idx="1759">
                  <c:v>522</c:v>
                </c:pt>
                <c:pt idx="1760">
                  <c:v>522</c:v>
                </c:pt>
                <c:pt idx="1761">
                  <c:v>522</c:v>
                </c:pt>
                <c:pt idx="1762">
                  <c:v>522</c:v>
                </c:pt>
                <c:pt idx="1763">
                  <c:v>522</c:v>
                </c:pt>
                <c:pt idx="1764">
                  <c:v>522</c:v>
                </c:pt>
                <c:pt idx="1765">
                  <c:v>521</c:v>
                </c:pt>
                <c:pt idx="1766">
                  <c:v>533</c:v>
                </c:pt>
                <c:pt idx="1767">
                  <c:v>533</c:v>
                </c:pt>
                <c:pt idx="1768">
                  <c:v>533</c:v>
                </c:pt>
                <c:pt idx="1769">
                  <c:v>525</c:v>
                </c:pt>
                <c:pt idx="1770">
                  <c:v>503</c:v>
                </c:pt>
                <c:pt idx="1771">
                  <c:v>489</c:v>
                </c:pt>
                <c:pt idx="1772">
                  <c:v>481</c:v>
                </c:pt>
                <c:pt idx="1773">
                  <c:v>481</c:v>
                </c:pt>
                <c:pt idx="1774">
                  <c:v>481</c:v>
                </c:pt>
                <c:pt idx="1775">
                  <c:v>481</c:v>
                </c:pt>
                <c:pt idx="1776">
                  <c:v>492</c:v>
                </c:pt>
                <c:pt idx="1777">
                  <c:v>518</c:v>
                </c:pt>
                <c:pt idx="1778">
                  <c:v>533</c:v>
                </c:pt>
                <c:pt idx="1779">
                  <c:v>543</c:v>
                </c:pt>
                <c:pt idx="1780">
                  <c:v>545</c:v>
                </c:pt>
                <c:pt idx="1781">
                  <c:v>545</c:v>
                </c:pt>
                <c:pt idx="1782">
                  <c:v>545</c:v>
                </c:pt>
                <c:pt idx="1783">
                  <c:v>545</c:v>
                </c:pt>
                <c:pt idx="1784">
                  <c:v>545</c:v>
                </c:pt>
                <c:pt idx="1785">
                  <c:v>545</c:v>
                </c:pt>
                <c:pt idx="1786">
                  <c:v>519</c:v>
                </c:pt>
                <c:pt idx="1787">
                  <c:v>519</c:v>
                </c:pt>
                <c:pt idx="1788">
                  <c:v>509</c:v>
                </c:pt>
                <c:pt idx="1789">
                  <c:v>500</c:v>
                </c:pt>
                <c:pt idx="1790">
                  <c:v>486</c:v>
                </c:pt>
                <c:pt idx="1791">
                  <c:v>490</c:v>
                </c:pt>
                <c:pt idx="1792">
                  <c:v>490</c:v>
                </c:pt>
                <c:pt idx="1793">
                  <c:v>490</c:v>
                </c:pt>
                <c:pt idx="1794">
                  <c:v>490</c:v>
                </c:pt>
                <c:pt idx="1795">
                  <c:v>490</c:v>
                </c:pt>
                <c:pt idx="1796">
                  <c:v>490</c:v>
                </c:pt>
                <c:pt idx="1797">
                  <c:v>487</c:v>
                </c:pt>
                <c:pt idx="1798">
                  <c:v>513</c:v>
                </c:pt>
                <c:pt idx="1799">
                  <c:v>521</c:v>
                </c:pt>
                <c:pt idx="1800">
                  <c:v>535</c:v>
                </c:pt>
                <c:pt idx="1801">
                  <c:v>538</c:v>
                </c:pt>
                <c:pt idx="1802">
                  <c:v>514</c:v>
                </c:pt>
                <c:pt idx="1803">
                  <c:v>514</c:v>
                </c:pt>
                <c:pt idx="1804">
                  <c:v>514</c:v>
                </c:pt>
                <c:pt idx="1805">
                  <c:v>504</c:v>
                </c:pt>
                <c:pt idx="1806">
                  <c:v>504</c:v>
                </c:pt>
                <c:pt idx="1807">
                  <c:v>504</c:v>
                </c:pt>
                <c:pt idx="1808">
                  <c:v>504</c:v>
                </c:pt>
                <c:pt idx="1809">
                  <c:v>504</c:v>
                </c:pt>
                <c:pt idx="1810">
                  <c:v>493</c:v>
                </c:pt>
                <c:pt idx="1811">
                  <c:v>472</c:v>
                </c:pt>
                <c:pt idx="1812">
                  <c:v>454</c:v>
                </c:pt>
                <c:pt idx="1813">
                  <c:v>449</c:v>
                </c:pt>
                <c:pt idx="1814">
                  <c:v>447</c:v>
                </c:pt>
                <c:pt idx="1815">
                  <c:v>447</c:v>
                </c:pt>
                <c:pt idx="1816">
                  <c:v>447</c:v>
                </c:pt>
                <c:pt idx="1817">
                  <c:v>447</c:v>
                </c:pt>
                <c:pt idx="1818">
                  <c:v>447</c:v>
                </c:pt>
                <c:pt idx="1819">
                  <c:v>447</c:v>
                </c:pt>
                <c:pt idx="1820">
                  <c:v>447</c:v>
                </c:pt>
                <c:pt idx="1821">
                  <c:v>473</c:v>
                </c:pt>
                <c:pt idx="1822">
                  <c:v>498</c:v>
                </c:pt>
                <c:pt idx="1823">
                  <c:v>521</c:v>
                </c:pt>
                <c:pt idx="1824">
                  <c:v>547</c:v>
                </c:pt>
                <c:pt idx="1825">
                  <c:v>542</c:v>
                </c:pt>
                <c:pt idx="1826">
                  <c:v>541</c:v>
                </c:pt>
                <c:pt idx="1827">
                  <c:v>541</c:v>
                </c:pt>
                <c:pt idx="1828">
                  <c:v>541</c:v>
                </c:pt>
                <c:pt idx="1829">
                  <c:v>541</c:v>
                </c:pt>
                <c:pt idx="1830">
                  <c:v>541</c:v>
                </c:pt>
                <c:pt idx="1831">
                  <c:v>534</c:v>
                </c:pt>
                <c:pt idx="1832">
                  <c:v>534</c:v>
                </c:pt>
                <c:pt idx="1833">
                  <c:v>534</c:v>
                </c:pt>
                <c:pt idx="1834">
                  <c:v>534</c:v>
                </c:pt>
                <c:pt idx="1835">
                  <c:v>534</c:v>
                </c:pt>
                <c:pt idx="1836">
                  <c:v>534</c:v>
                </c:pt>
                <c:pt idx="1837">
                  <c:v>534</c:v>
                </c:pt>
                <c:pt idx="1838">
                  <c:v>534</c:v>
                </c:pt>
                <c:pt idx="1839">
                  <c:v>523</c:v>
                </c:pt>
                <c:pt idx="1840">
                  <c:v>498</c:v>
                </c:pt>
                <c:pt idx="1841">
                  <c:v>474</c:v>
                </c:pt>
                <c:pt idx="1842">
                  <c:v>474</c:v>
                </c:pt>
                <c:pt idx="1843">
                  <c:v>474</c:v>
                </c:pt>
                <c:pt idx="1844">
                  <c:v>474</c:v>
                </c:pt>
                <c:pt idx="1845">
                  <c:v>474</c:v>
                </c:pt>
                <c:pt idx="1846">
                  <c:v>464</c:v>
                </c:pt>
                <c:pt idx="1847">
                  <c:v>457</c:v>
                </c:pt>
                <c:pt idx="1848">
                  <c:v>468</c:v>
                </c:pt>
                <c:pt idx="1849">
                  <c:v>470</c:v>
                </c:pt>
                <c:pt idx="1850">
                  <c:v>470</c:v>
                </c:pt>
                <c:pt idx="1851">
                  <c:v>470</c:v>
                </c:pt>
                <c:pt idx="1852">
                  <c:v>470</c:v>
                </c:pt>
                <c:pt idx="1853">
                  <c:v>444</c:v>
                </c:pt>
                <c:pt idx="1854">
                  <c:v>438</c:v>
                </c:pt>
                <c:pt idx="1855">
                  <c:v>422</c:v>
                </c:pt>
                <c:pt idx="1856">
                  <c:v>422</c:v>
                </c:pt>
                <c:pt idx="1857">
                  <c:v>422</c:v>
                </c:pt>
                <c:pt idx="1858">
                  <c:v>422</c:v>
                </c:pt>
                <c:pt idx="1859">
                  <c:v>422</c:v>
                </c:pt>
                <c:pt idx="1860">
                  <c:v>411</c:v>
                </c:pt>
                <c:pt idx="1861">
                  <c:v>408</c:v>
                </c:pt>
                <c:pt idx="1862">
                  <c:v>408</c:v>
                </c:pt>
                <c:pt idx="1863">
                  <c:v>408</c:v>
                </c:pt>
                <c:pt idx="1864">
                  <c:v>408</c:v>
                </c:pt>
                <c:pt idx="1865">
                  <c:v>405</c:v>
                </c:pt>
                <c:pt idx="1866">
                  <c:v>399</c:v>
                </c:pt>
                <c:pt idx="1867">
                  <c:v>399</c:v>
                </c:pt>
                <c:pt idx="1868">
                  <c:v>399</c:v>
                </c:pt>
                <c:pt idx="1869">
                  <c:v>399</c:v>
                </c:pt>
                <c:pt idx="1870">
                  <c:v>399</c:v>
                </c:pt>
                <c:pt idx="1871">
                  <c:v>399</c:v>
                </c:pt>
                <c:pt idx="1872">
                  <c:v>399</c:v>
                </c:pt>
                <c:pt idx="1873">
                  <c:v>379</c:v>
                </c:pt>
                <c:pt idx="1874">
                  <c:v>375</c:v>
                </c:pt>
                <c:pt idx="1875">
                  <c:v>360</c:v>
                </c:pt>
                <c:pt idx="1876">
                  <c:v>357</c:v>
                </c:pt>
                <c:pt idx="1877">
                  <c:v>357</c:v>
                </c:pt>
                <c:pt idx="1878">
                  <c:v>357</c:v>
                </c:pt>
                <c:pt idx="1879">
                  <c:v>357</c:v>
                </c:pt>
                <c:pt idx="1880">
                  <c:v>357</c:v>
                </c:pt>
                <c:pt idx="1881">
                  <c:v>357</c:v>
                </c:pt>
                <c:pt idx="1882">
                  <c:v>352</c:v>
                </c:pt>
                <c:pt idx="1883">
                  <c:v>351</c:v>
                </c:pt>
                <c:pt idx="1884">
                  <c:v>351</c:v>
                </c:pt>
                <c:pt idx="1885">
                  <c:v>347</c:v>
                </c:pt>
                <c:pt idx="1886">
                  <c:v>327</c:v>
                </c:pt>
                <c:pt idx="1887">
                  <c:v>327</c:v>
                </c:pt>
                <c:pt idx="1888">
                  <c:v>327</c:v>
                </c:pt>
                <c:pt idx="1889">
                  <c:v>327</c:v>
                </c:pt>
                <c:pt idx="1890">
                  <c:v>327</c:v>
                </c:pt>
                <c:pt idx="1891">
                  <c:v>327</c:v>
                </c:pt>
                <c:pt idx="1892">
                  <c:v>327</c:v>
                </c:pt>
                <c:pt idx="1893">
                  <c:v>327</c:v>
                </c:pt>
                <c:pt idx="1894">
                  <c:v>315</c:v>
                </c:pt>
                <c:pt idx="1895">
                  <c:v>315</c:v>
                </c:pt>
                <c:pt idx="1896">
                  <c:v>315</c:v>
                </c:pt>
                <c:pt idx="1897">
                  <c:v>304</c:v>
                </c:pt>
                <c:pt idx="1898">
                  <c:v>304</c:v>
                </c:pt>
                <c:pt idx="1899">
                  <c:v>304</c:v>
                </c:pt>
                <c:pt idx="1900">
                  <c:v>304</c:v>
                </c:pt>
                <c:pt idx="1901">
                  <c:v>304</c:v>
                </c:pt>
                <c:pt idx="1902">
                  <c:v>304</c:v>
                </c:pt>
                <c:pt idx="1903">
                  <c:v>304</c:v>
                </c:pt>
                <c:pt idx="1904">
                  <c:v>293</c:v>
                </c:pt>
                <c:pt idx="1905">
                  <c:v>268</c:v>
                </c:pt>
                <c:pt idx="1906">
                  <c:v>242</c:v>
                </c:pt>
                <c:pt idx="1907">
                  <c:v>222</c:v>
                </c:pt>
                <c:pt idx="1908">
                  <c:v>221</c:v>
                </c:pt>
                <c:pt idx="1909">
                  <c:v>225</c:v>
                </c:pt>
                <c:pt idx="1910">
                  <c:v>225</c:v>
                </c:pt>
                <c:pt idx="1911">
                  <c:v>225</c:v>
                </c:pt>
                <c:pt idx="1912">
                  <c:v>225</c:v>
                </c:pt>
                <c:pt idx="1913">
                  <c:v>225</c:v>
                </c:pt>
                <c:pt idx="1914">
                  <c:v>225</c:v>
                </c:pt>
                <c:pt idx="1915">
                  <c:v>225</c:v>
                </c:pt>
                <c:pt idx="1916">
                  <c:v>225</c:v>
                </c:pt>
                <c:pt idx="1917">
                  <c:v>209</c:v>
                </c:pt>
                <c:pt idx="1918">
                  <c:v>203</c:v>
                </c:pt>
                <c:pt idx="1919">
                  <c:v>200</c:v>
                </c:pt>
                <c:pt idx="1920">
                  <c:v>200</c:v>
                </c:pt>
                <c:pt idx="1921">
                  <c:v>200</c:v>
                </c:pt>
                <c:pt idx="1922">
                  <c:v>200</c:v>
                </c:pt>
                <c:pt idx="1923">
                  <c:v>200</c:v>
                </c:pt>
                <c:pt idx="1924">
                  <c:v>200</c:v>
                </c:pt>
                <c:pt idx="1925">
                  <c:v>187</c:v>
                </c:pt>
                <c:pt idx="1926">
                  <c:v>162</c:v>
                </c:pt>
                <c:pt idx="1927">
                  <c:v>154</c:v>
                </c:pt>
                <c:pt idx="1928">
                  <c:v>140</c:v>
                </c:pt>
                <c:pt idx="1929">
                  <c:v>136</c:v>
                </c:pt>
                <c:pt idx="1930">
                  <c:v>136</c:v>
                </c:pt>
                <c:pt idx="1931">
                  <c:v>136</c:v>
                </c:pt>
                <c:pt idx="1932">
                  <c:v>136</c:v>
                </c:pt>
                <c:pt idx="1933">
                  <c:v>136</c:v>
                </c:pt>
                <c:pt idx="1934">
                  <c:v>136</c:v>
                </c:pt>
                <c:pt idx="1935">
                  <c:v>136</c:v>
                </c:pt>
                <c:pt idx="1936">
                  <c:v>136</c:v>
                </c:pt>
                <c:pt idx="1937">
                  <c:v>136</c:v>
                </c:pt>
                <c:pt idx="1938">
                  <c:v>136</c:v>
                </c:pt>
                <c:pt idx="1939">
                  <c:v>132</c:v>
                </c:pt>
                <c:pt idx="1940">
                  <c:v>129</c:v>
                </c:pt>
                <c:pt idx="1941">
                  <c:v>126</c:v>
                </c:pt>
                <c:pt idx="1942">
                  <c:v>126</c:v>
                </c:pt>
                <c:pt idx="1943">
                  <c:v>126</c:v>
                </c:pt>
                <c:pt idx="1944">
                  <c:v>126</c:v>
                </c:pt>
                <c:pt idx="1945">
                  <c:v>126</c:v>
                </c:pt>
                <c:pt idx="1946">
                  <c:v>126</c:v>
                </c:pt>
                <c:pt idx="1947">
                  <c:v>126</c:v>
                </c:pt>
                <c:pt idx="1948">
                  <c:v>126</c:v>
                </c:pt>
                <c:pt idx="1949">
                  <c:v>100</c:v>
                </c:pt>
                <c:pt idx="1950">
                  <c:v>74</c:v>
                </c:pt>
                <c:pt idx="1951">
                  <c:v>49</c:v>
                </c:pt>
                <c:pt idx="1952">
                  <c:v>23</c:v>
                </c:pt>
                <c:pt idx="1953">
                  <c:v>23</c:v>
                </c:pt>
                <c:pt idx="1954">
                  <c:v>23</c:v>
                </c:pt>
                <c:pt idx="1955">
                  <c:v>23</c:v>
                </c:pt>
                <c:pt idx="1956">
                  <c:v>23</c:v>
                </c:pt>
                <c:pt idx="1957">
                  <c:v>23</c:v>
                </c:pt>
                <c:pt idx="1958">
                  <c:v>23</c:v>
                </c:pt>
                <c:pt idx="1959">
                  <c:v>23</c:v>
                </c:pt>
                <c:pt idx="1960">
                  <c:v>23</c:v>
                </c:pt>
                <c:pt idx="1961">
                  <c:v>23</c:v>
                </c:pt>
                <c:pt idx="1962">
                  <c:v>23</c:v>
                </c:pt>
                <c:pt idx="1963">
                  <c:v>23</c:v>
                </c:pt>
                <c:pt idx="1964">
                  <c:v>23</c:v>
                </c:pt>
                <c:pt idx="1965">
                  <c:v>23</c:v>
                </c:pt>
                <c:pt idx="1966">
                  <c:v>23</c:v>
                </c:pt>
                <c:pt idx="1967">
                  <c:v>23</c:v>
                </c:pt>
                <c:pt idx="1968">
                  <c:v>23</c:v>
                </c:pt>
                <c:pt idx="1969">
                  <c:v>22</c:v>
                </c:pt>
                <c:pt idx="1970">
                  <c:v>22</c:v>
                </c:pt>
                <c:pt idx="1971">
                  <c:v>22</c:v>
                </c:pt>
                <c:pt idx="1972">
                  <c:v>22</c:v>
                </c:pt>
                <c:pt idx="1973">
                  <c:v>22</c:v>
                </c:pt>
                <c:pt idx="1974">
                  <c:v>22</c:v>
                </c:pt>
                <c:pt idx="1975">
                  <c:v>17</c:v>
                </c:pt>
                <c:pt idx="1976">
                  <c:v>7</c:v>
                </c:pt>
                <c:pt idx="1977">
                  <c:v>5</c:v>
                </c:pt>
                <c:pt idx="1978">
                  <c:v>5</c:v>
                </c:pt>
                <c:pt idx="1979">
                  <c:v>5</c:v>
                </c:pt>
                <c:pt idx="1980">
                  <c:v>5</c:v>
                </c:pt>
                <c:pt idx="1981">
                  <c:v>5</c:v>
                </c:pt>
                <c:pt idx="1982">
                  <c:v>5</c:v>
                </c:pt>
                <c:pt idx="1983">
                  <c:v>5</c:v>
                </c:pt>
                <c:pt idx="1984">
                  <c:v>6</c:v>
                </c:pt>
                <c:pt idx="1985">
                  <c:v>6</c:v>
                </c:pt>
                <c:pt idx="1986">
                  <c:v>6</c:v>
                </c:pt>
                <c:pt idx="1987">
                  <c:v>6</c:v>
                </c:pt>
                <c:pt idx="1988">
                  <c:v>6</c:v>
                </c:pt>
                <c:pt idx="1989">
                  <c:v>6</c:v>
                </c:pt>
                <c:pt idx="1990">
                  <c:v>6</c:v>
                </c:pt>
                <c:pt idx="1991">
                  <c:v>6</c:v>
                </c:pt>
                <c:pt idx="1992">
                  <c:v>6</c:v>
                </c:pt>
                <c:pt idx="1993">
                  <c:v>6</c:v>
                </c:pt>
                <c:pt idx="1994">
                  <c:v>6</c:v>
                </c:pt>
                <c:pt idx="1995">
                  <c:v>6</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6</c:v>
                </c:pt>
                <c:pt idx="2019">
                  <c:v>6</c:v>
                </c:pt>
                <c:pt idx="2020">
                  <c:v>6</c:v>
                </c:pt>
                <c:pt idx="2021">
                  <c:v>6</c:v>
                </c:pt>
                <c:pt idx="2022">
                  <c:v>6</c:v>
                </c:pt>
                <c:pt idx="2023">
                  <c:v>6</c:v>
                </c:pt>
                <c:pt idx="2024">
                  <c:v>6</c:v>
                </c:pt>
                <c:pt idx="2025">
                  <c:v>6</c:v>
                </c:pt>
                <c:pt idx="2026">
                  <c:v>6</c:v>
                </c:pt>
                <c:pt idx="2027">
                  <c:v>6</c:v>
                </c:pt>
                <c:pt idx="2028">
                  <c:v>6</c:v>
                </c:pt>
                <c:pt idx="2029">
                  <c:v>6</c:v>
                </c:pt>
                <c:pt idx="2030">
                  <c:v>6</c:v>
                </c:pt>
                <c:pt idx="2031">
                  <c:v>6</c:v>
                </c:pt>
                <c:pt idx="2032">
                  <c:v>6</c:v>
                </c:pt>
                <c:pt idx="2033">
                  <c:v>6</c:v>
                </c:pt>
                <c:pt idx="2034">
                  <c:v>6</c:v>
                </c:pt>
                <c:pt idx="2035">
                  <c:v>6</c:v>
                </c:pt>
                <c:pt idx="2036">
                  <c:v>6</c:v>
                </c:pt>
                <c:pt idx="2037">
                  <c:v>1</c:v>
                </c:pt>
                <c:pt idx="2038">
                  <c:v>1</c:v>
                </c:pt>
                <c:pt idx="2039">
                  <c:v>1</c:v>
                </c:pt>
                <c:pt idx="2040">
                  <c:v>1</c:v>
                </c:pt>
                <c:pt idx="2041">
                  <c:v>1</c:v>
                </c:pt>
                <c:pt idx="2042">
                  <c:v>1</c:v>
                </c:pt>
                <c:pt idx="2043">
                  <c:v>1</c:v>
                </c:pt>
                <c:pt idx="2044">
                  <c:v>1</c:v>
                </c:pt>
                <c:pt idx="2045">
                  <c:v>1</c:v>
                </c:pt>
                <c:pt idx="2046">
                  <c:v>1</c:v>
                </c:pt>
                <c:pt idx="2047">
                  <c:v>1</c:v>
                </c:pt>
                <c:pt idx="2048">
                  <c:v>1</c:v>
                </c:pt>
                <c:pt idx="2049">
                  <c:v>1</c:v>
                </c:pt>
                <c:pt idx="2050">
                  <c:v>1</c:v>
                </c:pt>
                <c:pt idx="2051">
                  <c:v>1</c:v>
                </c:pt>
                <c:pt idx="2052">
                  <c:v>1</c:v>
                </c:pt>
                <c:pt idx="2053">
                  <c:v>1</c:v>
                </c:pt>
                <c:pt idx="2054">
                  <c:v>1</c:v>
                </c:pt>
                <c:pt idx="2055">
                  <c:v>1</c:v>
                </c:pt>
                <c:pt idx="2056">
                  <c:v>1</c:v>
                </c:pt>
                <c:pt idx="2057">
                  <c:v>1</c:v>
                </c:pt>
                <c:pt idx="2058">
                  <c:v>1</c:v>
                </c:pt>
                <c:pt idx="2059">
                  <c:v>1</c:v>
                </c:pt>
                <c:pt idx="2060">
                  <c:v>1</c:v>
                </c:pt>
                <c:pt idx="2061">
                  <c:v>1</c:v>
                </c:pt>
                <c:pt idx="2062">
                  <c:v>1</c:v>
                </c:pt>
                <c:pt idx="2063">
                  <c:v>1</c:v>
                </c:pt>
                <c:pt idx="2064">
                  <c:v>1</c:v>
                </c:pt>
                <c:pt idx="2065">
                  <c:v>1</c:v>
                </c:pt>
                <c:pt idx="2066">
                  <c:v>1</c:v>
                </c:pt>
                <c:pt idx="2067">
                  <c:v>1</c:v>
                </c:pt>
                <c:pt idx="2068">
                  <c:v>1</c:v>
                </c:pt>
                <c:pt idx="2069">
                  <c:v>1</c:v>
                </c:pt>
                <c:pt idx="2070">
                  <c:v>1</c:v>
                </c:pt>
                <c:pt idx="2071">
                  <c:v>1</c:v>
                </c:pt>
                <c:pt idx="2072">
                  <c:v>1</c:v>
                </c:pt>
                <c:pt idx="2073">
                  <c:v>1</c:v>
                </c:pt>
                <c:pt idx="2074">
                  <c:v>1</c:v>
                </c:pt>
                <c:pt idx="2075">
                  <c:v>1</c:v>
                </c:pt>
                <c:pt idx="2076">
                  <c:v>1</c:v>
                </c:pt>
                <c:pt idx="2077">
                  <c:v>1</c:v>
                </c:pt>
                <c:pt idx="2078">
                  <c:v>1</c:v>
                </c:pt>
                <c:pt idx="2079">
                  <c:v>1</c:v>
                </c:pt>
                <c:pt idx="2080">
                  <c:v>1</c:v>
                </c:pt>
                <c:pt idx="2081">
                  <c:v>1</c:v>
                </c:pt>
                <c:pt idx="2082">
                  <c:v>2</c:v>
                </c:pt>
                <c:pt idx="2083">
                  <c:v>2</c:v>
                </c:pt>
                <c:pt idx="2084">
                  <c:v>2</c:v>
                </c:pt>
                <c:pt idx="2085">
                  <c:v>2</c:v>
                </c:pt>
                <c:pt idx="2086">
                  <c:v>2</c:v>
                </c:pt>
                <c:pt idx="2087">
                  <c:v>2</c:v>
                </c:pt>
                <c:pt idx="2088">
                  <c:v>2</c:v>
                </c:pt>
                <c:pt idx="2089">
                  <c:v>2</c:v>
                </c:pt>
                <c:pt idx="2090">
                  <c:v>2</c:v>
                </c:pt>
                <c:pt idx="2091">
                  <c:v>2</c:v>
                </c:pt>
                <c:pt idx="2092">
                  <c:v>2</c:v>
                </c:pt>
                <c:pt idx="2093">
                  <c:v>2</c:v>
                </c:pt>
                <c:pt idx="2094">
                  <c:v>2</c:v>
                </c:pt>
                <c:pt idx="2095">
                  <c:v>2</c:v>
                </c:pt>
                <c:pt idx="2096">
                  <c:v>2</c:v>
                </c:pt>
                <c:pt idx="2097">
                  <c:v>2</c:v>
                </c:pt>
                <c:pt idx="2098">
                  <c:v>2</c:v>
                </c:pt>
                <c:pt idx="2099">
                  <c:v>2</c:v>
                </c:pt>
                <c:pt idx="2100">
                  <c:v>2</c:v>
                </c:pt>
                <c:pt idx="2101">
                  <c:v>2</c:v>
                </c:pt>
                <c:pt idx="2102">
                  <c:v>2</c:v>
                </c:pt>
                <c:pt idx="2103">
                  <c:v>2</c:v>
                </c:pt>
                <c:pt idx="2104">
                  <c:v>2</c:v>
                </c:pt>
                <c:pt idx="2105">
                  <c:v>2</c:v>
                </c:pt>
                <c:pt idx="2106">
                  <c:v>2</c:v>
                </c:pt>
                <c:pt idx="2107">
                  <c:v>2</c:v>
                </c:pt>
                <c:pt idx="2108">
                  <c:v>2</c:v>
                </c:pt>
                <c:pt idx="2109">
                  <c:v>2</c:v>
                </c:pt>
                <c:pt idx="2110">
                  <c:v>2</c:v>
                </c:pt>
                <c:pt idx="2111">
                  <c:v>2</c:v>
                </c:pt>
                <c:pt idx="2112">
                  <c:v>1</c:v>
                </c:pt>
                <c:pt idx="2113">
                  <c:v>1</c:v>
                </c:pt>
                <c:pt idx="2114">
                  <c:v>1</c:v>
                </c:pt>
                <c:pt idx="2115">
                  <c:v>1</c:v>
                </c:pt>
                <c:pt idx="2116">
                  <c:v>1</c:v>
                </c:pt>
                <c:pt idx="2117">
                  <c:v>1</c:v>
                </c:pt>
                <c:pt idx="2118">
                  <c:v>1</c:v>
                </c:pt>
                <c:pt idx="2119">
                  <c:v>1</c:v>
                </c:pt>
                <c:pt idx="2120">
                  <c:v>1</c:v>
                </c:pt>
                <c:pt idx="2121">
                  <c:v>1</c:v>
                </c:pt>
                <c:pt idx="2122">
                  <c:v>1</c:v>
                </c:pt>
                <c:pt idx="2123">
                  <c:v>1</c:v>
                </c:pt>
                <c:pt idx="2124">
                  <c:v>1</c:v>
                </c:pt>
                <c:pt idx="2125">
                  <c:v>1</c:v>
                </c:pt>
                <c:pt idx="2126">
                  <c:v>1</c:v>
                </c:pt>
                <c:pt idx="2127">
                  <c:v>1</c:v>
                </c:pt>
                <c:pt idx="2128">
                  <c:v>1</c:v>
                </c:pt>
                <c:pt idx="2129">
                  <c:v>1</c:v>
                </c:pt>
                <c:pt idx="2130">
                  <c:v>1</c:v>
                </c:pt>
                <c:pt idx="2131">
                  <c:v>1</c:v>
                </c:pt>
                <c:pt idx="2132">
                  <c:v>1</c:v>
                </c:pt>
                <c:pt idx="2133">
                  <c:v>1</c:v>
                </c:pt>
                <c:pt idx="2134">
                  <c:v>1</c:v>
                </c:pt>
                <c:pt idx="2135">
                  <c:v>1</c:v>
                </c:pt>
                <c:pt idx="2136">
                  <c:v>1</c:v>
                </c:pt>
                <c:pt idx="2137">
                  <c:v>1</c:v>
                </c:pt>
                <c:pt idx="2138">
                  <c:v>1</c:v>
                </c:pt>
                <c:pt idx="2139">
                  <c:v>1</c:v>
                </c:pt>
                <c:pt idx="2140">
                  <c:v>1</c:v>
                </c:pt>
                <c:pt idx="2141">
                  <c:v>1</c:v>
                </c:pt>
                <c:pt idx="2142">
                  <c:v>1</c:v>
                </c:pt>
                <c:pt idx="2143">
                  <c:v>1</c:v>
                </c:pt>
                <c:pt idx="2144">
                  <c:v>1</c:v>
                </c:pt>
                <c:pt idx="2145">
                  <c:v>1</c:v>
                </c:pt>
                <c:pt idx="2146">
                  <c:v>1</c:v>
                </c:pt>
                <c:pt idx="2147">
                  <c:v>1</c:v>
                </c:pt>
                <c:pt idx="2148">
                  <c:v>1</c:v>
                </c:pt>
                <c:pt idx="2149">
                  <c:v>1</c:v>
                </c:pt>
                <c:pt idx="2150">
                  <c:v>1</c:v>
                </c:pt>
                <c:pt idx="2151">
                  <c:v>1</c:v>
                </c:pt>
                <c:pt idx="2152">
                  <c:v>1</c:v>
                </c:pt>
                <c:pt idx="2153">
                  <c:v>1</c:v>
                </c:pt>
                <c:pt idx="2154">
                  <c:v>1</c:v>
                </c:pt>
                <c:pt idx="2155">
                  <c:v>1</c:v>
                </c:pt>
                <c:pt idx="2156">
                  <c:v>1</c:v>
                </c:pt>
                <c:pt idx="2157">
                  <c:v>1</c:v>
                </c:pt>
                <c:pt idx="2158">
                  <c:v>1</c:v>
                </c:pt>
                <c:pt idx="2159">
                  <c:v>1</c:v>
                </c:pt>
                <c:pt idx="2160">
                  <c:v>1</c:v>
                </c:pt>
                <c:pt idx="2161">
                  <c:v>1</c:v>
                </c:pt>
                <c:pt idx="2162">
                  <c:v>1</c:v>
                </c:pt>
                <c:pt idx="2163">
                  <c:v>1</c:v>
                </c:pt>
                <c:pt idx="2164">
                  <c:v>1</c:v>
                </c:pt>
                <c:pt idx="2165">
                  <c:v>1</c:v>
                </c:pt>
                <c:pt idx="2166">
                  <c:v>1</c:v>
                </c:pt>
                <c:pt idx="2167">
                  <c:v>1</c:v>
                </c:pt>
                <c:pt idx="2168">
                  <c:v>1</c:v>
                </c:pt>
                <c:pt idx="2169">
                  <c:v>1</c:v>
                </c:pt>
                <c:pt idx="2170">
                  <c:v>1</c:v>
                </c:pt>
                <c:pt idx="2171">
                  <c:v>1</c:v>
                </c:pt>
                <c:pt idx="2172">
                  <c:v>1</c:v>
                </c:pt>
                <c:pt idx="2173">
                  <c:v>1</c:v>
                </c:pt>
                <c:pt idx="2174">
                  <c:v>1</c:v>
                </c:pt>
                <c:pt idx="2175">
                  <c:v>1</c:v>
                </c:pt>
                <c:pt idx="2176">
                  <c:v>1</c:v>
                </c:pt>
                <c:pt idx="2177">
                  <c:v>1</c:v>
                </c:pt>
                <c:pt idx="2178">
                  <c:v>1</c:v>
                </c:pt>
                <c:pt idx="2179">
                  <c:v>1</c:v>
                </c:pt>
                <c:pt idx="2180">
                  <c:v>1</c:v>
                </c:pt>
                <c:pt idx="2181">
                  <c:v>1</c:v>
                </c:pt>
                <c:pt idx="2182">
                  <c:v>1</c:v>
                </c:pt>
                <c:pt idx="2183">
                  <c:v>1</c:v>
                </c:pt>
                <c:pt idx="2184">
                  <c:v>1</c:v>
                </c:pt>
                <c:pt idx="2185">
                  <c:v>1</c:v>
                </c:pt>
                <c:pt idx="2186">
                  <c:v>1</c:v>
                </c:pt>
                <c:pt idx="2187">
                  <c:v>1</c:v>
                </c:pt>
                <c:pt idx="2188">
                  <c:v>1</c:v>
                </c:pt>
                <c:pt idx="2189">
                  <c:v>1</c:v>
                </c:pt>
                <c:pt idx="2190">
                  <c:v>1</c:v>
                </c:pt>
                <c:pt idx="2191">
                  <c:v>1</c:v>
                </c:pt>
                <c:pt idx="2192">
                  <c:v>1</c:v>
                </c:pt>
                <c:pt idx="2193">
                  <c:v>1</c:v>
                </c:pt>
                <c:pt idx="2194">
                  <c:v>1</c:v>
                </c:pt>
                <c:pt idx="2195">
                  <c:v>1</c:v>
                </c:pt>
                <c:pt idx="2196">
                  <c:v>1</c:v>
                </c:pt>
                <c:pt idx="2197">
                  <c:v>1</c:v>
                </c:pt>
                <c:pt idx="2198">
                  <c:v>1</c:v>
                </c:pt>
                <c:pt idx="2199">
                  <c:v>1</c:v>
                </c:pt>
                <c:pt idx="2200">
                  <c:v>1</c:v>
                </c:pt>
                <c:pt idx="2201">
                  <c:v>1</c:v>
                </c:pt>
                <c:pt idx="2202">
                  <c:v>1</c:v>
                </c:pt>
                <c:pt idx="2203">
                  <c:v>1</c:v>
                </c:pt>
                <c:pt idx="2204">
                  <c:v>1</c:v>
                </c:pt>
                <c:pt idx="2205">
                  <c:v>1</c:v>
                </c:pt>
                <c:pt idx="2206">
                  <c:v>1</c:v>
                </c:pt>
                <c:pt idx="2207">
                  <c:v>1</c:v>
                </c:pt>
                <c:pt idx="2208">
                  <c:v>1</c:v>
                </c:pt>
                <c:pt idx="2209">
                  <c:v>1</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4"/>
          <c:order val="4"/>
          <c:tx>
            <c:strRef>
              <c:f>label 4</c:f>
              <c:strCache>
                <c:ptCount val="1"/>
                <c:pt idx="0">
                  <c:v>ThumbValue</c:v>
                </c:pt>
              </c:strCache>
            </c:strRef>
          </c:tx>
          <c:spPr>
            <a:solidFill>
              <a:srgbClr val="99ccff"/>
            </a:solidFill>
            <a:ln w="28800">
              <a:solidFill>
                <a:srgbClr val="99ccff"/>
              </a:solidFill>
              <a:round/>
            </a:ln>
          </c:spPr>
          <c:marker>
            <c:symbol val="none"/>
          </c:marker>
          <c:dLbls>
            <c:txPr>
              <a:bodyPr wrap="none"/>
              <a:lstStyle/>
              <a:p>
                <a:pPr>
                  <a:defRPr b="0" sz="1000" spc="-1" strike="noStrike">
                    <a:latin typeface="Arial"/>
                  </a:defRPr>
                </a:pPr>
              </a:p>
            </c:txP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4</c:f>
              <c:numCache>
                <c:formatCode>General</c:formatCode>
                <c:ptCount val="2501"/>
                <c:pt idx="0">
                  <c:v>2.999</c:v>
                </c:pt>
                <c:pt idx="1">
                  <c:v>2.999</c:v>
                </c:pt>
                <c:pt idx="2">
                  <c:v>2.999</c:v>
                </c:pt>
                <c:pt idx="3">
                  <c:v>2.999</c:v>
                </c:pt>
                <c:pt idx="4">
                  <c:v>2.999</c:v>
                </c:pt>
                <c:pt idx="5">
                  <c:v>2.999</c:v>
                </c:pt>
                <c:pt idx="6">
                  <c:v>2.999</c:v>
                </c:pt>
                <c:pt idx="7">
                  <c:v>2.999</c:v>
                </c:pt>
                <c:pt idx="8">
                  <c:v>2.999</c:v>
                </c:pt>
                <c:pt idx="9">
                  <c:v>2.999</c:v>
                </c:pt>
                <c:pt idx="10">
                  <c:v>2.999</c:v>
                </c:pt>
                <c:pt idx="11">
                  <c:v>2.999</c:v>
                </c:pt>
                <c:pt idx="12">
                  <c:v>2.999</c:v>
                </c:pt>
                <c:pt idx="13">
                  <c:v>2.999</c:v>
                </c:pt>
                <c:pt idx="14">
                  <c:v>2.999</c:v>
                </c:pt>
                <c:pt idx="15">
                  <c:v>2.999</c:v>
                </c:pt>
                <c:pt idx="16">
                  <c:v>2.999</c:v>
                </c:pt>
                <c:pt idx="17">
                  <c:v>2.999</c:v>
                </c:pt>
                <c:pt idx="18">
                  <c:v>2.999</c:v>
                </c:pt>
                <c:pt idx="19">
                  <c:v>2.999</c:v>
                </c:pt>
                <c:pt idx="20">
                  <c:v>2.999</c:v>
                </c:pt>
                <c:pt idx="21">
                  <c:v>2.999</c:v>
                </c:pt>
                <c:pt idx="22">
                  <c:v>2.999</c:v>
                </c:pt>
                <c:pt idx="23">
                  <c:v>2.999</c:v>
                </c:pt>
                <c:pt idx="24">
                  <c:v>2.999</c:v>
                </c:pt>
                <c:pt idx="25">
                  <c:v>2.999</c:v>
                </c:pt>
                <c:pt idx="26">
                  <c:v>2.999</c:v>
                </c:pt>
                <c:pt idx="27">
                  <c:v>2.999</c:v>
                </c:pt>
                <c:pt idx="28">
                  <c:v>2.999</c:v>
                </c:pt>
                <c:pt idx="29">
                  <c:v>2.999</c:v>
                </c:pt>
                <c:pt idx="30">
                  <c:v>2.999</c:v>
                </c:pt>
                <c:pt idx="31">
                  <c:v>2.999</c:v>
                </c:pt>
                <c:pt idx="32">
                  <c:v>2.999</c:v>
                </c:pt>
                <c:pt idx="33">
                  <c:v>2.999</c:v>
                </c:pt>
                <c:pt idx="34">
                  <c:v>2.999</c:v>
                </c:pt>
                <c:pt idx="35">
                  <c:v>2.999</c:v>
                </c:pt>
                <c:pt idx="36">
                  <c:v>2.999</c:v>
                </c:pt>
                <c:pt idx="37">
                  <c:v>2.999</c:v>
                </c:pt>
                <c:pt idx="38">
                  <c:v>2.999</c:v>
                </c:pt>
                <c:pt idx="39">
                  <c:v>2.999</c:v>
                </c:pt>
                <c:pt idx="40">
                  <c:v>2.999</c:v>
                </c:pt>
                <c:pt idx="41">
                  <c:v>2.999</c:v>
                </c:pt>
                <c:pt idx="42">
                  <c:v>2.999</c:v>
                </c:pt>
                <c:pt idx="43">
                  <c:v>2.999</c:v>
                </c:pt>
                <c:pt idx="44">
                  <c:v>2.999</c:v>
                </c:pt>
                <c:pt idx="45">
                  <c:v>2.999</c:v>
                </c:pt>
                <c:pt idx="46">
                  <c:v>2.999</c:v>
                </c:pt>
                <c:pt idx="47">
                  <c:v>2.999</c:v>
                </c:pt>
                <c:pt idx="48">
                  <c:v>2.999</c:v>
                </c:pt>
                <c:pt idx="49">
                  <c:v>2.999</c:v>
                </c:pt>
                <c:pt idx="50">
                  <c:v>2.999</c:v>
                </c:pt>
                <c:pt idx="51">
                  <c:v>2.999</c:v>
                </c:pt>
                <c:pt idx="52">
                  <c:v>2.999</c:v>
                </c:pt>
                <c:pt idx="53">
                  <c:v>2.999</c:v>
                </c:pt>
                <c:pt idx="54">
                  <c:v>2.999</c:v>
                </c:pt>
                <c:pt idx="55">
                  <c:v>2.999</c:v>
                </c:pt>
                <c:pt idx="56">
                  <c:v>2.999</c:v>
                </c:pt>
                <c:pt idx="57">
                  <c:v>2.999</c:v>
                </c:pt>
                <c:pt idx="58">
                  <c:v>2.999</c:v>
                </c:pt>
                <c:pt idx="59">
                  <c:v>2.999</c:v>
                </c:pt>
                <c:pt idx="60">
                  <c:v>2.999</c:v>
                </c:pt>
                <c:pt idx="61">
                  <c:v>2.999</c:v>
                </c:pt>
                <c:pt idx="62">
                  <c:v>2.999</c:v>
                </c:pt>
                <c:pt idx="63">
                  <c:v>2.999</c:v>
                </c:pt>
                <c:pt idx="64">
                  <c:v>2.999</c:v>
                </c:pt>
                <c:pt idx="65">
                  <c:v>2.999</c:v>
                </c:pt>
                <c:pt idx="66">
                  <c:v>2.999</c:v>
                </c:pt>
                <c:pt idx="67">
                  <c:v>2.999</c:v>
                </c:pt>
                <c:pt idx="68">
                  <c:v>2.999</c:v>
                </c:pt>
                <c:pt idx="69">
                  <c:v>2.999</c:v>
                </c:pt>
                <c:pt idx="70">
                  <c:v>2.999</c:v>
                </c:pt>
                <c:pt idx="71">
                  <c:v>2.999</c:v>
                </c:pt>
                <c:pt idx="72">
                  <c:v>2.999</c:v>
                </c:pt>
                <c:pt idx="73">
                  <c:v>2.999</c:v>
                </c:pt>
                <c:pt idx="74">
                  <c:v>2.999</c:v>
                </c:pt>
                <c:pt idx="75">
                  <c:v>2.999</c:v>
                </c:pt>
                <c:pt idx="76">
                  <c:v>2.999</c:v>
                </c:pt>
                <c:pt idx="77">
                  <c:v>2.999</c:v>
                </c:pt>
                <c:pt idx="78">
                  <c:v>2.999</c:v>
                </c:pt>
                <c:pt idx="79">
                  <c:v>2.999</c:v>
                </c:pt>
                <c:pt idx="80">
                  <c:v>2.999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2.3942</c:v>
                </c:pt>
                <c:pt idx="667">
                  <c:v>2.3942</c:v>
                </c:pt>
                <c:pt idx="668">
                  <c:v>2.3942</c:v>
                </c:pt>
                <c:pt idx="669">
                  <c:v>2.3942</c:v>
                </c:pt>
                <c:pt idx="670">
                  <c:v>2.3942</c:v>
                </c:pt>
                <c:pt idx="671">
                  <c:v>2.3942</c:v>
                </c:pt>
                <c:pt idx="672">
                  <c:v>2.9234</c:v>
                </c:pt>
                <c:pt idx="673">
                  <c:v>2.9234</c:v>
                </c:pt>
                <c:pt idx="674">
                  <c:v>2.9234</c:v>
                </c:pt>
                <c:pt idx="675">
                  <c:v>2.9234</c:v>
                </c:pt>
                <c:pt idx="676">
                  <c:v>2.9234</c:v>
                </c:pt>
                <c:pt idx="677">
                  <c:v>2.9234</c:v>
                </c:pt>
                <c:pt idx="678">
                  <c:v>2.9234</c:v>
                </c:pt>
                <c:pt idx="679">
                  <c:v>2.9234</c:v>
                </c:pt>
                <c:pt idx="680">
                  <c:v>2.9234</c:v>
                </c:pt>
                <c:pt idx="681">
                  <c:v>2.9234</c:v>
                </c:pt>
                <c:pt idx="682">
                  <c:v>2.9234</c:v>
                </c:pt>
                <c:pt idx="683">
                  <c:v>2.9234</c:v>
                </c:pt>
                <c:pt idx="684">
                  <c:v>14.9698</c:v>
                </c:pt>
                <c:pt idx="685">
                  <c:v>16.129</c:v>
                </c:pt>
                <c:pt idx="686">
                  <c:v>16.129</c:v>
                </c:pt>
                <c:pt idx="687">
                  <c:v>16.129</c:v>
                </c:pt>
                <c:pt idx="688">
                  <c:v>16.129</c:v>
                </c:pt>
                <c:pt idx="689">
                  <c:v>16.129</c:v>
                </c:pt>
                <c:pt idx="690">
                  <c:v>16.129</c:v>
                </c:pt>
                <c:pt idx="691">
                  <c:v>16.129</c:v>
                </c:pt>
                <c:pt idx="692">
                  <c:v>16.129</c:v>
                </c:pt>
                <c:pt idx="693">
                  <c:v>16.129</c:v>
                </c:pt>
                <c:pt idx="694">
                  <c:v>21.2702</c:v>
                </c:pt>
                <c:pt idx="695">
                  <c:v>21.2702</c:v>
                </c:pt>
                <c:pt idx="696">
                  <c:v>21.2702</c:v>
                </c:pt>
                <c:pt idx="697">
                  <c:v>21.2702</c:v>
                </c:pt>
                <c:pt idx="698">
                  <c:v>21.2702</c:v>
                </c:pt>
                <c:pt idx="699">
                  <c:v>32.1573</c:v>
                </c:pt>
                <c:pt idx="700">
                  <c:v>32.1573</c:v>
                </c:pt>
                <c:pt idx="701">
                  <c:v>32.1573</c:v>
                </c:pt>
                <c:pt idx="702">
                  <c:v>32.1573</c:v>
                </c:pt>
                <c:pt idx="703">
                  <c:v>32.1573</c:v>
                </c:pt>
                <c:pt idx="704">
                  <c:v>32.1573</c:v>
                </c:pt>
                <c:pt idx="705">
                  <c:v>32.1573</c:v>
                </c:pt>
                <c:pt idx="706">
                  <c:v>32.1573</c:v>
                </c:pt>
                <c:pt idx="707">
                  <c:v>32.1573</c:v>
                </c:pt>
                <c:pt idx="708">
                  <c:v>32.1573</c:v>
                </c:pt>
                <c:pt idx="709">
                  <c:v>32.1573</c:v>
                </c:pt>
                <c:pt idx="710">
                  <c:v>37.9284</c:v>
                </c:pt>
                <c:pt idx="711">
                  <c:v>37.9284</c:v>
                </c:pt>
                <c:pt idx="712">
                  <c:v>37.9284</c:v>
                </c:pt>
                <c:pt idx="713">
                  <c:v>37.9284</c:v>
                </c:pt>
                <c:pt idx="714">
                  <c:v>37.9284</c:v>
                </c:pt>
                <c:pt idx="715">
                  <c:v>37.9284</c:v>
                </c:pt>
                <c:pt idx="716">
                  <c:v>37.9284</c:v>
                </c:pt>
                <c:pt idx="717">
                  <c:v>37.9284</c:v>
                </c:pt>
                <c:pt idx="718">
                  <c:v>37.9284</c:v>
                </c:pt>
                <c:pt idx="719">
                  <c:v>37.9284</c:v>
                </c:pt>
                <c:pt idx="720">
                  <c:v>37.9284</c:v>
                </c:pt>
                <c:pt idx="721">
                  <c:v>44.1028</c:v>
                </c:pt>
                <c:pt idx="722">
                  <c:v>49.37</c:v>
                </c:pt>
                <c:pt idx="723">
                  <c:v>49.37</c:v>
                </c:pt>
                <c:pt idx="724">
                  <c:v>49.37</c:v>
                </c:pt>
                <c:pt idx="725">
                  <c:v>49.37</c:v>
                </c:pt>
                <c:pt idx="726">
                  <c:v>49.37</c:v>
                </c:pt>
                <c:pt idx="727">
                  <c:v>49.37</c:v>
                </c:pt>
                <c:pt idx="728">
                  <c:v>49.37</c:v>
                </c:pt>
                <c:pt idx="729">
                  <c:v>49.37</c:v>
                </c:pt>
                <c:pt idx="730">
                  <c:v>49.37</c:v>
                </c:pt>
                <c:pt idx="731">
                  <c:v>51.2349</c:v>
                </c:pt>
                <c:pt idx="732">
                  <c:v>51.2349</c:v>
                </c:pt>
                <c:pt idx="733">
                  <c:v>51.2349</c:v>
                </c:pt>
                <c:pt idx="734">
                  <c:v>51.2349</c:v>
                </c:pt>
                <c:pt idx="735">
                  <c:v>51.2349</c:v>
                </c:pt>
                <c:pt idx="736">
                  <c:v>51.2349</c:v>
                </c:pt>
                <c:pt idx="737">
                  <c:v>55.62</c:v>
                </c:pt>
                <c:pt idx="738">
                  <c:v>55.62</c:v>
                </c:pt>
                <c:pt idx="739">
                  <c:v>55.62</c:v>
                </c:pt>
                <c:pt idx="740">
                  <c:v>55.62</c:v>
                </c:pt>
                <c:pt idx="741">
                  <c:v>55.62</c:v>
                </c:pt>
                <c:pt idx="742">
                  <c:v>55.62</c:v>
                </c:pt>
                <c:pt idx="743">
                  <c:v>55.62</c:v>
                </c:pt>
                <c:pt idx="744">
                  <c:v>55.62</c:v>
                </c:pt>
                <c:pt idx="745">
                  <c:v>55.62</c:v>
                </c:pt>
                <c:pt idx="746">
                  <c:v>55.62</c:v>
                </c:pt>
                <c:pt idx="747">
                  <c:v>55.62</c:v>
                </c:pt>
                <c:pt idx="748">
                  <c:v>64.7933</c:v>
                </c:pt>
                <c:pt idx="749">
                  <c:v>64.7933</c:v>
                </c:pt>
                <c:pt idx="750">
                  <c:v>64.7933</c:v>
                </c:pt>
                <c:pt idx="751">
                  <c:v>68.8256</c:v>
                </c:pt>
                <c:pt idx="752">
                  <c:v>68.8256</c:v>
                </c:pt>
                <c:pt idx="753">
                  <c:v>68.8256</c:v>
                </c:pt>
                <c:pt idx="754">
                  <c:v>68.8256</c:v>
                </c:pt>
                <c:pt idx="755">
                  <c:v>68.8256</c:v>
                </c:pt>
                <c:pt idx="756">
                  <c:v>68.8256</c:v>
                </c:pt>
                <c:pt idx="757">
                  <c:v>68.8256</c:v>
                </c:pt>
                <c:pt idx="758">
                  <c:v>68.8256</c:v>
                </c:pt>
                <c:pt idx="759">
                  <c:v>68.8256</c:v>
                </c:pt>
                <c:pt idx="760">
                  <c:v>68.8256</c:v>
                </c:pt>
                <c:pt idx="761">
                  <c:v>68.8256</c:v>
                </c:pt>
                <c:pt idx="762">
                  <c:v>68.8256</c:v>
                </c:pt>
                <c:pt idx="763">
                  <c:v>68.8256</c:v>
                </c:pt>
                <c:pt idx="764">
                  <c:v>68.8256</c:v>
                </c:pt>
                <c:pt idx="765">
                  <c:v>68.8256</c:v>
                </c:pt>
                <c:pt idx="766">
                  <c:v>68.8256</c:v>
                </c:pt>
                <c:pt idx="767">
                  <c:v>68.8256</c:v>
                </c:pt>
                <c:pt idx="768">
                  <c:v>68.8256</c:v>
                </c:pt>
                <c:pt idx="769">
                  <c:v>68.8256</c:v>
                </c:pt>
                <c:pt idx="770">
                  <c:v>68.8256</c:v>
                </c:pt>
                <c:pt idx="771">
                  <c:v>68.8256</c:v>
                </c:pt>
                <c:pt idx="772">
                  <c:v>68.8256</c:v>
                </c:pt>
                <c:pt idx="773">
                  <c:v>68.8256</c:v>
                </c:pt>
                <c:pt idx="774">
                  <c:v>68.8256</c:v>
                </c:pt>
                <c:pt idx="775">
                  <c:v>68.8256</c:v>
                </c:pt>
                <c:pt idx="776">
                  <c:v>68.8256</c:v>
                </c:pt>
                <c:pt idx="777">
                  <c:v>68.8256</c:v>
                </c:pt>
                <c:pt idx="778">
                  <c:v>68.8256</c:v>
                </c:pt>
                <c:pt idx="779">
                  <c:v>68.8256</c:v>
                </c:pt>
                <c:pt idx="780">
                  <c:v>68.8256</c:v>
                </c:pt>
                <c:pt idx="781">
                  <c:v>68.8256</c:v>
                </c:pt>
                <c:pt idx="782">
                  <c:v>68.8256</c:v>
                </c:pt>
                <c:pt idx="783">
                  <c:v>68.8256</c:v>
                </c:pt>
                <c:pt idx="784">
                  <c:v>68.8256</c:v>
                </c:pt>
                <c:pt idx="785">
                  <c:v>68.8256</c:v>
                </c:pt>
                <c:pt idx="786">
                  <c:v>68.8256</c:v>
                </c:pt>
                <c:pt idx="787">
                  <c:v>68.8256</c:v>
                </c:pt>
                <c:pt idx="788">
                  <c:v>68.8256</c:v>
                </c:pt>
                <c:pt idx="789">
                  <c:v>68.8256</c:v>
                </c:pt>
                <c:pt idx="790">
                  <c:v>68.8256</c:v>
                </c:pt>
                <c:pt idx="791">
                  <c:v>68.8256</c:v>
                </c:pt>
                <c:pt idx="792">
                  <c:v>68.8256</c:v>
                </c:pt>
                <c:pt idx="793">
                  <c:v>68.8256</c:v>
                </c:pt>
                <c:pt idx="794">
                  <c:v>66.4314</c:v>
                </c:pt>
                <c:pt idx="795">
                  <c:v>66.4314</c:v>
                </c:pt>
                <c:pt idx="796">
                  <c:v>66.4314</c:v>
                </c:pt>
                <c:pt idx="797">
                  <c:v>67.3639</c:v>
                </c:pt>
                <c:pt idx="798">
                  <c:v>67.3639</c:v>
                </c:pt>
                <c:pt idx="799">
                  <c:v>67.3639</c:v>
                </c:pt>
                <c:pt idx="800">
                  <c:v>66.8347</c:v>
                </c:pt>
                <c:pt idx="801">
                  <c:v>66.8347</c:v>
                </c:pt>
                <c:pt idx="802">
                  <c:v>66.8347</c:v>
                </c:pt>
                <c:pt idx="803">
                  <c:v>66.8347</c:v>
                </c:pt>
                <c:pt idx="804">
                  <c:v>66.8347</c:v>
                </c:pt>
                <c:pt idx="805">
                  <c:v>66.8347</c:v>
                </c:pt>
                <c:pt idx="806">
                  <c:v>66.8347</c:v>
                </c:pt>
                <c:pt idx="807">
                  <c:v>66.8347</c:v>
                </c:pt>
                <c:pt idx="808">
                  <c:v>66.8347</c:v>
                </c:pt>
                <c:pt idx="809">
                  <c:v>66.8347</c:v>
                </c:pt>
                <c:pt idx="810">
                  <c:v>66.8347</c:v>
                </c:pt>
                <c:pt idx="811">
                  <c:v>66.8347</c:v>
                </c:pt>
                <c:pt idx="812">
                  <c:v>54.7883</c:v>
                </c:pt>
                <c:pt idx="813">
                  <c:v>53.629</c:v>
                </c:pt>
                <c:pt idx="814">
                  <c:v>53.629</c:v>
                </c:pt>
                <c:pt idx="815">
                  <c:v>53.629</c:v>
                </c:pt>
                <c:pt idx="816">
                  <c:v>53.629</c:v>
                </c:pt>
                <c:pt idx="817">
                  <c:v>53.629</c:v>
                </c:pt>
                <c:pt idx="818">
                  <c:v>53.629</c:v>
                </c:pt>
                <c:pt idx="819">
                  <c:v>53.629</c:v>
                </c:pt>
                <c:pt idx="820">
                  <c:v>53.629</c:v>
                </c:pt>
                <c:pt idx="821">
                  <c:v>53.629</c:v>
                </c:pt>
                <c:pt idx="822">
                  <c:v>48.4879</c:v>
                </c:pt>
                <c:pt idx="823">
                  <c:v>48.4879</c:v>
                </c:pt>
                <c:pt idx="824">
                  <c:v>48.4879</c:v>
                </c:pt>
                <c:pt idx="825">
                  <c:v>48.4879</c:v>
                </c:pt>
                <c:pt idx="826">
                  <c:v>48.4879</c:v>
                </c:pt>
                <c:pt idx="827">
                  <c:v>37.6008</c:v>
                </c:pt>
                <c:pt idx="828">
                  <c:v>37.6008</c:v>
                </c:pt>
                <c:pt idx="829">
                  <c:v>37.6008</c:v>
                </c:pt>
                <c:pt idx="830">
                  <c:v>37.6008</c:v>
                </c:pt>
                <c:pt idx="831">
                  <c:v>42.7419</c:v>
                </c:pt>
                <c:pt idx="832">
                  <c:v>42.7419</c:v>
                </c:pt>
                <c:pt idx="833">
                  <c:v>42.7419</c:v>
                </c:pt>
                <c:pt idx="834">
                  <c:v>42.7419</c:v>
                </c:pt>
                <c:pt idx="835">
                  <c:v>42.7419</c:v>
                </c:pt>
                <c:pt idx="836">
                  <c:v>42.7419</c:v>
                </c:pt>
                <c:pt idx="837">
                  <c:v>42.7419</c:v>
                </c:pt>
                <c:pt idx="838">
                  <c:v>36.9708</c:v>
                </c:pt>
                <c:pt idx="839">
                  <c:v>36.9708</c:v>
                </c:pt>
                <c:pt idx="840">
                  <c:v>36.9708</c:v>
                </c:pt>
                <c:pt idx="841">
                  <c:v>36.9708</c:v>
                </c:pt>
                <c:pt idx="842">
                  <c:v>36.9708</c:v>
                </c:pt>
                <c:pt idx="843">
                  <c:v>37.248</c:v>
                </c:pt>
                <c:pt idx="844">
                  <c:v>37.248</c:v>
                </c:pt>
                <c:pt idx="845">
                  <c:v>37.248</c:v>
                </c:pt>
                <c:pt idx="846">
                  <c:v>37.248</c:v>
                </c:pt>
                <c:pt idx="847">
                  <c:v>37.248</c:v>
                </c:pt>
                <c:pt idx="848">
                  <c:v>37.248</c:v>
                </c:pt>
                <c:pt idx="849">
                  <c:v>31.0736</c:v>
                </c:pt>
                <c:pt idx="850">
                  <c:v>25.8065</c:v>
                </c:pt>
                <c:pt idx="851">
                  <c:v>25.8065</c:v>
                </c:pt>
                <c:pt idx="852">
                  <c:v>25.8065</c:v>
                </c:pt>
                <c:pt idx="853">
                  <c:v>25.8065</c:v>
                </c:pt>
                <c:pt idx="854">
                  <c:v>25.8065</c:v>
                </c:pt>
                <c:pt idx="855">
                  <c:v>25.8065</c:v>
                </c:pt>
                <c:pt idx="856">
                  <c:v>25.8065</c:v>
                </c:pt>
                <c:pt idx="857">
                  <c:v>25.8065</c:v>
                </c:pt>
                <c:pt idx="858">
                  <c:v>27.2177</c:v>
                </c:pt>
                <c:pt idx="859">
                  <c:v>25.3528</c:v>
                </c:pt>
                <c:pt idx="860">
                  <c:v>25.3528</c:v>
                </c:pt>
                <c:pt idx="861">
                  <c:v>25.3528</c:v>
                </c:pt>
                <c:pt idx="862">
                  <c:v>25.3528</c:v>
                </c:pt>
                <c:pt idx="863">
                  <c:v>25.3528</c:v>
                </c:pt>
                <c:pt idx="864">
                  <c:v>25.3528</c:v>
                </c:pt>
                <c:pt idx="865">
                  <c:v>20.9677</c:v>
                </c:pt>
                <c:pt idx="866">
                  <c:v>20.9677</c:v>
                </c:pt>
                <c:pt idx="867">
                  <c:v>21.3962</c:v>
                </c:pt>
                <c:pt idx="868">
                  <c:v>21.3962</c:v>
                </c:pt>
                <c:pt idx="869">
                  <c:v>21.3962</c:v>
                </c:pt>
                <c:pt idx="870">
                  <c:v>21.3962</c:v>
                </c:pt>
                <c:pt idx="871">
                  <c:v>21.3962</c:v>
                </c:pt>
                <c:pt idx="872">
                  <c:v>21.3962</c:v>
                </c:pt>
                <c:pt idx="873">
                  <c:v>21.3962</c:v>
                </c:pt>
                <c:pt idx="874">
                  <c:v>21.3962</c:v>
                </c:pt>
                <c:pt idx="875">
                  <c:v>21.3962</c:v>
                </c:pt>
                <c:pt idx="876">
                  <c:v>12.2228</c:v>
                </c:pt>
                <c:pt idx="877">
                  <c:v>14.0373</c:v>
                </c:pt>
                <c:pt idx="878">
                  <c:v>14.0373</c:v>
                </c:pt>
                <c:pt idx="879">
                  <c:v>10.005</c:v>
                </c:pt>
                <c:pt idx="880">
                  <c:v>10.005</c:v>
                </c:pt>
                <c:pt idx="881">
                  <c:v>10.005</c:v>
                </c:pt>
                <c:pt idx="882">
                  <c:v>10.005</c:v>
                </c:pt>
                <c:pt idx="883">
                  <c:v>10.005</c:v>
                </c:pt>
                <c:pt idx="884">
                  <c:v>10.005</c:v>
                </c:pt>
                <c:pt idx="885">
                  <c:v>10.005</c:v>
                </c:pt>
                <c:pt idx="886">
                  <c:v>10.005</c:v>
                </c:pt>
                <c:pt idx="887">
                  <c:v>13.9113</c:v>
                </c:pt>
                <c:pt idx="888">
                  <c:v>13.9113</c:v>
                </c:pt>
                <c:pt idx="889">
                  <c:v>13.9113</c:v>
                </c:pt>
                <c:pt idx="890">
                  <c:v>13.9113</c:v>
                </c:pt>
                <c:pt idx="891">
                  <c:v>13.9113</c:v>
                </c:pt>
                <c:pt idx="892">
                  <c:v>13.9113</c:v>
                </c:pt>
                <c:pt idx="893">
                  <c:v>13.9113</c:v>
                </c:pt>
                <c:pt idx="894">
                  <c:v>13.9113</c:v>
                </c:pt>
                <c:pt idx="895">
                  <c:v>13.9113</c:v>
                </c:pt>
                <c:pt idx="896">
                  <c:v>13.9113</c:v>
                </c:pt>
                <c:pt idx="897">
                  <c:v>13.9113</c:v>
                </c:pt>
                <c:pt idx="898">
                  <c:v>13.9113</c:v>
                </c:pt>
                <c:pt idx="899">
                  <c:v>13.9113</c:v>
                </c:pt>
                <c:pt idx="900">
                  <c:v>13.9113</c:v>
                </c:pt>
                <c:pt idx="901">
                  <c:v>13.9113</c:v>
                </c:pt>
                <c:pt idx="902">
                  <c:v>13.9113</c:v>
                </c:pt>
                <c:pt idx="903">
                  <c:v>21.3206</c:v>
                </c:pt>
                <c:pt idx="904">
                  <c:v>21.3206</c:v>
                </c:pt>
                <c:pt idx="905">
                  <c:v>21.3206</c:v>
                </c:pt>
                <c:pt idx="906">
                  <c:v>21.3206</c:v>
                </c:pt>
                <c:pt idx="907">
                  <c:v>21.3206</c:v>
                </c:pt>
                <c:pt idx="908">
                  <c:v>21.3206</c:v>
                </c:pt>
                <c:pt idx="909">
                  <c:v>21.3206</c:v>
                </c:pt>
                <c:pt idx="910">
                  <c:v>21.3206</c:v>
                </c:pt>
                <c:pt idx="911">
                  <c:v>21.3206</c:v>
                </c:pt>
                <c:pt idx="912">
                  <c:v>21.3206</c:v>
                </c:pt>
                <c:pt idx="913">
                  <c:v>21.3206</c:v>
                </c:pt>
                <c:pt idx="914">
                  <c:v>21.3206</c:v>
                </c:pt>
                <c:pt idx="915">
                  <c:v>27.0665</c:v>
                </c:pt>
                <c:pt idx="916">
                  <c:v>27.0665</c:v>
                </c:pt>
                <c:pt idx="917">
                  <c:v>27.0665</c:v>
                </c:pt>
                <c:pt idx="918">
                  <c:v>27.0665</c:v>
                </c:pt>
                <c:pt idx="919">
                  <c:v>27.0665</c:v>
                </c:pt>
                <c:pt idx="920">
                  <c:v>27.0665</c:v>
                </c:pt>
                <c:pt idx="921">
                  <c:v>27.0665</c:v>
                </c:pt>
                <c:pt idx="922">
                  <c:v>27.0665</c:v>
                </c:pt>
                <c:pt idx="923">
                  <c:v>27.0665</c:v>
                </c:pt>
                <c:pt idx="924">
                  <c:v>27.0665</c:v>
                </c:pt>
                <c:pt idx="925">
                  <c:v>26.1341</c:v>
                </c:pt>
                <c:pt idx="926">
                  <c:v>26.1341</c:v>
                </c:pt>
                <c:pt idx="927">
                  <c:v>26.1341</c:v>
                </c:pt>
                <c:pt idx="928">
                  <c:v>30.8972</c:v>
                </c:pt>
                <c:pt idx="929">
                  <c:v>30.8972</c:v>
                </c:pt>
                <c:pt idx="930">
                  <c:v>30.8972</c:v>
                </c:pt>
                <c:pt idx="931">
                  <c:v>30.8972</c:v>
                </c:pt>
                <c:pt idx="932">
                  <c:v>30.8972</c:v>
                </c:pt>
                <c:pt idx="933">
                  <c:v>30.8972</c:v>
                </c:pt>
                <c:pt idx="934">
                  <c:v>30.8972</c:v>
                </c:pt>
                <c:pt idx="935">
                  <c:v>30.8972</c:v>
                </c:pt>
                <c:pt idx="936">
                  <c:v>30.8972</c:v>
                </c:pt>
                <c:pt idx="937">
                  <c:v>30.8972</c:v>
                </c:pt>
                <c:pt idx="938">
                  <c:v>30.8972</c:v>
                </c:pt>
                <c:pt idx="939">
                  <c:v>30.8972</c:v>
                </c:pt>
                <c:pt idx="940">
                  <c:v>30.8972</c:v>
                </c:pt>
                <c:pt idx="941">
                  <c:v>30.8972</c:v>
                </c:pt>
                <c:pt idx="942">
                  <c:v>30.8972</c:v>
                </c:pt>
                <c:pt idx="943">
                  <c:v>30.8972</c:v>
                </c:pt>
                <c:pt idx="944">
                  <c:v>30.8972</c:v>
                </c:pt>
                <c:pt idx="945">
                  <c:v>30.8972</c:v>
                </c:pt>
                <c:pt idx="946">
                  <c:v>36.1391</c:v>
                </c:pt>
                <c:pt idx="947">
                  <c:v>36.1391</c:v>
                </c:pt>
                <c:pt idx="948">
                  <c:v>36.1391</c:v>
                </c:pt>
                <c:pt idx="949">
                  <c:v>36.1391</c:v>
                </c:pt>
                <c:pt idx="950">
                  <c:v>36.1391</c:v>
                </c:pt>
                <c:pt idx="951">
                  <c:v>36.1391</c:v>
                </c:pt>
                <c:pt idx="952">
                  <c:v>36.1391</c:v>
                </c:pt>
                <c:pt idx="953">
                  <c:v>41.9859</c:v>
                </c:pt>
                <c:pt idx="954">
                  <c:v>41.9859</c:v>
                </c:pt>
                <c:pt idx="955">
                  <c:v>41.9859</c:v>
                </c:pt>
                <c:pt idx="956">
                  <c:v>41.9859</c:v>
                </c:pt>
                <c:pt idx="957">
                  <c:v>41.9859</c:v>
                </c:pt>
                <c:pt idx="958">
                  <c:v>41.9859</c:v>
                </c:pt>
                <c:pt idx="959">
                  <c:v>36.8448</c:v>
                </c:pt>
                <c:pt idx="960">
                  <c:v>36.8448</c:v>
                </c:pt>
                <c:pt idx="961">
                  <c:v>36.8448</c:v>
                </c:pt>
                <c:pt idx="962">
                  <c:v>36.8448</c:v>
                </c:pt>
                <c:pt idx="963">
                  <c:v>36.8448</c:v>
                </c:pt>
                <c:pt idx="964">
                  <c:v>36.8448</c:v>
                </c:pt>
                <c:pt idx="965">
                  <c:v>36.8448</c:v>
                </c:pt>
                <c:pt idx="966">
                  <c:v>36.8448</c:v>
                </c:pt>
                <c:pt idx="967">
                  <c:v>36.8448</c:v>
                </c:pt>
                <c:pt idx="968">
                  <c:v>36.8448</c:v>
                </c:pt>
                <c:pt idx="969">
                  <c:v>36.8448</c:v>
                </c:pt>
                <c:pt idx="970">
                  <c:v>36.8448</c:v>
                </c:pt>
                <c:pt idx="971">
                  <c:v>36.5675</c:v>
                </c:pt>
                <c:pt idx="972">
                  <c:v>36.5675</c:v>
                </c:pt>
                <c:pt idx="973">
                  <c:v>36.5675</c:v>
                </c:pt>
                <c:pt idx="974">
                  <c:v>36.5675</c:v>
                </c:pt>
                <c:pt idx="975">
                  <c:v>36.5675</c:v>
                </c:pt>
                <c:pt idx="976">
                  <c:v>36.5675</c:v>
                </c:pt>
                <c:pt idx="977">
                  <c:v>36.5675</c:v>
                </c:pt>
                <c:pt idx="978">
                  <c:v>36.5675</c:v>
                </c:pt>
                <c:pt idx="979">
                  <c:v>36.5675</c:v>
                </c:pt>
                <c:pt idx="980">
                  <c:v>36.5675</c:v>
                </c:pt>
                <c:pt idx="981">
                  <c:v>36.5675</c:v>
                </c:pt>
                <c:pt idx="982">
                  <c:v>36.5675</c:v>
                </c:pt>
                <c:pt idx="983">
                  <c:v>36.5675</c:v>
                </c:pt>
                <c:pt idx="984">
                  <c:v>36.5675</c:v>
                </c:pt>
                <c:pt idx="985">
                  <c:v>36.5675</c:v>
                </c:pt>
                <c:pt idx="986">
                  <c:v>35.1563</c:v>
                </c:pt>
                <c:pt idx="987">
                  <c:v>35.1563</c:v>
                </c:pt>
                <c:pt idx="988">
                  <c:v>35.1563</c:v>
                </c:pt>
                <c:pt idx="989">
                  <c:v>35.1563</c:v>
                </c:pt>
                <c:pt idx="990">
                  <c:v>35.1563</c:v>
                </c:pt>
                <c:pt idx="991">
                  <c:v>35.1563</c:v>
                </c:pt>
                <c:pt idx="992">
                  <c:v>35.1563</c:v>
                </c:pt>
                <c:pt idx="993">
                  <c:v>35.1563</c:v>
                </c:pt>
                <c:pt idx="994">
                  <c:v>35.1563</c:v>
                </c:pt>
                <c:pt idx="995">
                  <c:v>34.7278</c:v>
                </c:pt>
                <c:pt idx="996">
                  <c:v>34.7278</c:v>
                </c:pt>
                <c:pt idx="997">
                  <c:v>34.7278</c:v>
                </c:pt>
                <c:pt idx="998">
                  <c:v>34.7278</c:v>
                </c:pt>
                <c:pt idx="999">
                  <c:v>34.7278</c:v>
                </c:pt>
                <c:pt idx="1000">
                  <c:v>35.6351</c:v>
                </c:pt>
                <c:pt idx="1001">
                  <c:v>35.6351</c:v>
                </c:pt>
                <c:pt idx="1002">
                  <c:v>35.6351</c:v>
                </c:pt>
                <c:pt idx="1003">
                  <c:v>35.6351</c:v>
                </c:pt>
                <c:pt idx="1004">
                  <c:v>35.6351</c:v>
                </c:pt>
                <c:pt idx="1005">
                  <c:v>33.8206</c:v>
                </c:pt>
                <c:pt idx="1006">
                  <c:v>33.8206</c:v>
                </c:pt>
                <c:pt idx="1007">
                  <c:v>35.3327</c:v>
                </c:pt>
                <c:pt idx="1008">
                  <c:v>35.3327</c:v>
                </c:pt>
                <c:pt idx="1009">
                  <c:v>35.3327</c:v>
                </c:pt>
                <c:pt idx="1010">
                  <c:v>35.3327</c:v>
                </c:pt>
                <c:pt idx="1011">
                  <c:v>35.3327</c:v>
                </c:pt>
                <c:pt idx="1012">
                  <c:v>35.3327</c:v>
                </c:pt>
                <c:pt idx="1013">
                  <c:v>35.3327</c:v>
                </c:pt>
                <c:pt idx="1014">
                  <c:v>35.3327</c:v>
                </c:pt>
                <c:pt idx="1015">
                  <c:v>31.4264</c:v>
                </c:pt>
                <c:pt idx="1016">
                  <c:v>31.4264</c:v>
                </c:pt>
                <c:pt idx="1017">
                  <c:v>31.4264</c:v>
                </c:pt>
                <c:pt idx="1018">
                  <c:v>31.4264</c:v>
                </c:pt>
                <c:pt idx="1019">
                  <c:v>31.4264</c:v>
                </c:pt>
                <c:pt idx="1020">
                  <c:v>31.4264</c:v>
                </c:pt>
                <c:pt idx="1021">
                  <c:v>31.4264</c:v>
                </c:pt>
                <c:pt idx="1022">
                  <c:v>31.4264</c:v>
                </c:pt>
                <c:pt idx="1023">
                  <c:v>31.4264</c:v>
                </c:pt>
                <c:pt idx="1024">
                  <c:v>33.5181</c:v>
                </c:pt>
                <c:pt idx="1025">
                  <c:v>33.5181</c:v>
                </c:pt>
                <c:pt idx="1026">
                  <c:v>33.5181</c:v>
                </c:pt>
                <c:pt idx="1027">
                  <c:v>33.5181</c:v>
                </c:pt>
                <c:pt idx="1028">
                  <c:v>33.5181</c:v>
                </c:pt>
                <c:pt idx="1029">
                  <c:v>33.5181</c:v>
                </c:pt>
                <c:pt idx="1030">
                  <c:v>33.5181</c:v>
                </c:pt>
                <c:pt idx="1031">
                  <c:v>26.1089</c:v>
                </c:pt>
                <c:pt idx="1032">
                  <c:v>26.1089</c:v>
                </c:pt>
                <c:pt idx="1033">
                  <c:v>26.1089</c:v>
                </c:pt>
                <c:pt idx="1034">
                  <c:v>26.1089</c:v>
                </c:pt>
                <c:pt idx="1035">
                  <c:v>26.1089</c:v>
                </c:pt>
                <c:pt idx="1036">
                  <c:v>26.1089</c:v>
                </c:pt>
                <c:pt idx="1037">
                  <c:v>26.1089</c:v>
                </c:pt>
                <c:pt idx="1038">
                  <c:v>26.1089</c:v>
                </c:pt>
                <c:pt idx="1039">
                  <c:v>26.1089</c:v>
                </c:pt>
                <c:pt idx="1040">
                  <c:v>26.1089</c:v>
                </c:pt>
                <c:pt idx="1041">
                  <c:v>26.1089</c:v>
                </c:pt>
                <c:pt idx="1042">
                  <c:v>26.1089</c:v>
                </c:pt>
                <c:pt idx="1043">
                  <c:v>20.3629</c:v>
                </c:pt>
                <c:pt idx="1044">
                  <c:v>20.3629</c:v>
                </c:pt>
                <c:pt idx="1045">
                  <c:v>20.3629</c:v>
                </c:pt>
                <c:pt idx="1046">
                  <c:v>20.3629</c:v>
                </c:pt>
                <c:pt idx="1047">
                  <c:v>20.3629</c:v>
                </c:pt>
                <c:pt idx="1048">
                  <c:v>20.3629</c:v>
                </c:pt>
                <c:pt idx="1049">
                  <c:v>20.3629</c:v>
                </c:pt>
                <c:pt idx="1050">
                  <c:v>20.3629</c:v>
                </c:pt>
                <c:pt idx="1051">
                  <c:v>20.3629</c:v>
                </c:pt>
                <c:pt idx="1052">
                  <c:v>20.3629</c:v>
                </c:pt>
                <c:pt idx="1053">
                  <c:v>20.3629</c:v>
                </c:pt>
                <c:pt idx="1054">
                  <c:v>20.3629</c:v>
                </c:pt>
                <c:pt idx="1055">
                  <c:v>20.3629</c:v>
                </c:pt>
                <c:pt idx="1056">
                  <c:v>15.5998</c:v>
                </c:pt>
                <c:pt idx="1057">
                  <c:v>15.5998</c:v>
                </c:pt>
                <c:pt idx="1058">
                  <c:v>15.5998</c:v>
                </c:pt>
                <c:pt idx="1059">
                  <c:v>15.5998</c:v>
                </c:pt>
                <c:pt idx="1060">
                  <c:v>15.5998</c:v>
                </c:pt>
                <c:pt idx="1061">
                  <c:v>15.5998</c:v>
                </c:pt>
                <c:pt idx="1062">
                  <c:v>15.5998</c:v>
                </c:pt>
                <c:pt idx="1063">
                  <c:v>15.5998</c:v>
                </c:pt>
                <c:pt idx="1064">
                  <c:v>15.5998</c:v>
                </c:pt>
                <c:pt idx="1065">
                  <c:v>15.5998</c:v>
                </c:pt>
                <c:pt idx="1066">
                  <c:v>15.5998</c:v>
                </c:pt>
                <c:pt idx="1067">
                  <c:v>15.5998</c:v>
                </c:pt>
                <c:pt idx="1068">
                  <c:v>15.5998</c:v>
                </c:pt>
                <c:pt idx="1069">
                  <c:v>15.5998</c:v>
                </c:pt>
                <c:pt idx="1070">
                  <c:v>15.5998</c:v>
                </c:pt>
                <c:pt idx="1071">
                  <c:v>15.5998</c:v>
                </c:pt>
                <c:pt idx="1072">
                  <c:v>15.5998</c:v>
                </c:pt>
                <c:pt idx="1073">
                  <c:v>15.5998</c:v>
                </c:pt>
                <c:pt idx="1074">
                  <c:v>10.3579</c:v>
                </c:pt>
                <c:pt idx="1075">
                  <c:v>10.3579</c:v>
                </c:pt>
                <c:pt idx="1076">
                  <c:v>10.3579</c:v>
                </c:pt>
                <c:pt idx="1077">
                  <c:v>10.3579</c:v>
                </c:pt>
                <c:pt idx="1078">
                  <c:v>10.3579</c:v>
                </c:pt>
                <c:pt idx="1079">
                  <c:v>10.3579</c:v>
                </c:pt>
                <c:pt idx="1080">
                  <c:v>10.3579</c:v>
                </c:pt>
                <c:pt idx="1081">
                  <c:v>4.5111</c:v>
                </c:pt>
                <c:pt idx="1082">
                  <c:v>4.5111</c:v>
                </c:pt>
                <c:pt idx="1083">
                  <c:v>4.5111</c:v>
                </c:pt>
                <c:pt idx="1084">
                  <c:v>4.5111</c:v>
                </c:pt>
                <c:pt idx="1085">
                  <c:v>4.5111</c:v>
                </c:pt>
                <c:pt idx="1086">
                  <c:v>4.5111</c:v>
                </c:pt>
                <c:pt idx="1087">
                  <c:v>4.5111</c:v>
                </c:pt>
                <c:pt idx="1088">
                  <c:v>4.5111</c:v>
                </c:pt>
                <c:pt idx="1089">
                  <c:v>4.5111</c:v>
                </c:pt>
                <c:pt idx="1090">
                  <c:v>4.5111</c:v>
                </c:pt>
                <c:pt idx="1091">
                  <c:v>4.5111</c:v>
                </c:pt>
                <c:pt idx="1092">
                  <c:v>4.5111</c:v>
                </c:pt>
                <c:pt idx="1093">
                  <c:v>4.5111</c:v>
                </c:pt>
                <c:pt idx="1094">
                  <c:v>4.5111</c:v>
                </c:pt>
                <c:pt idx="1095">
                  <c:v>4.5111</c:v>
                </c:pt>
                <c:pt idx="1096">
                  <c:v>4.5111</c:v>
                </c:pt>
                <c:pt idx="1097">
                  <c:v>4.5111</c:v>
                </c:pt>
                <c:pt idx="1098">
                  <c:v>4.5111</c:v>
                </c:pt>
                <c:pt idx="1099">
                  <c:v>4.5111</c:v>
                </c:pt>
                <c:pt idx="1100">
                  <c:v>4.5111</c:v>
                </c:pt>
                <c:pt idx="1101">
                  <c:v>4.5111</c:v>
                </c:pt>
                <c:pt idx="1102">
                  <c:v>4.5111</c:v>
                </c:pt>
                <c:pt idx="1103">
                  <c:v>4.5111</c:v>
                </c:pt>
                <c:pt idx="1104">
                  <c:v>4.5111</c:v>
                </c:pt>
                <c:pt idx="1105">
                  <c:v>4.5111</c:v>
                </c:pt>
                <c:pt idx="1106">
                  <c:v>4.5111</c:v>
                </c:pt>
                <c:pt idx="1107">
                  <c:v>4.5111</c:v>
                </c:pt>
                <c:pt idx="1108">
                  <c:v>4.5111</c:v>
                </c:pt>
                <c:pt idx="1109">
                  <c:v>4.5111</c:v>
                </c:pt>
                <c:pt idx="1110">
                  <c:v>4.5111</c:v>
                </c:pt>
                <c:pt idx="1111">
                  <c:v>4.5111</c:v>
                </c:pt>
                <c:pt idx="1112">
                  <c:v>4.5111</c:v>
                </c:pt>
                <c:pt idx="1113">
                  <c:v>4.5111</c:v>
                </c:pt>
                <c:pt idx="1114">
                  <c:v>4.5111</c:v>
                </c:pt>
                <c:pt idx="1115">
                  <c:v>4.5111</c:v>
                </c:pt>
                <c:pt idx="1116">
                  <c:v>4.5111</c:v>
                </c:pt>
                <c:pt idx="1117">
                  <c:v>4.5111</c:v>
                </c:pt>
                <c:pt idx="1118">
                  <c:v>4.5111</c:v>
                </c:pt>
                <c:pt idx="1119">
                  <c:v>4.5111</c:v>
                </c:pt>
                <c:pt idx="1120">
                  <c:v>4.5111</c:v>
                </c:pt>
                <c:pt idx="1121">
                  <c:v>4.5111</c:v>
                </c:pt>
                <c:pt idx="1122">
                  <c:v>4.5111</c:v>
                </c:pt>
                <c:pt idx="1123">
                  <c:v>4.5111</c:v>
                </c:pt>
                <c:pt idx="1124">
                  <c:v>4.5111</c:v>
                </c:pt>
                <c:pt idx="1125">
                  <c:v>4.5111</c:v>
                </c:pt>
                <c:pt idx="1126">
                  <c:v>4.5111</c:v>
                </c:pt>
                <c:pt idx="1127">
                  <c:v>4.5111</c:v>
                </c:pt>
                <c:pt idx="1128">
                  <c:v>3.6038</c:v>
                </c:pt>
                <c:pt idx="1129">
                  <c:v>3.6038</c:v>
                </c:pt>
                <c:pt idx="1130">
                  <c:v>3.6038</c:v>
                </c:pt>
                <c:pt idx="1131">
                  <c:v>3.6038</c:v>
                </c:pt>
                <c:pt idx="1132">
                  <c:v>3.6038</c:v>
                </c:pt>
                <c:pt idx="1133">
                  <c:v>3.6038</c:v>
                </c:pt>
                <c:pt idx="1134">
                  <c:v>3.6038</c:v>
                </c:pt>
                <c:pt idx="1135">
                  <c:v>2.0917</c:v>
                </c:pt>
                <c:pt idx="1136">
                  <c:v>2.0917</c:v>
                </c:pt>
                <c:pt idx="1137">
                  <c:v>2.0917</c:v>
                </c:pt>
                <c:pt idx="1138">
                  <c:v>2.0917</c:v>
                </c:pt>
                <c:pt idx="1139">
                  <c:v>2.0917</c:v>
                </c:pt>
                <c:pt idx="1140">
                  <c:v>2.0917</c:v>
                </c:pt>
                <c:pt idx="1141">
                  <c:v>2.0917</c:v>
                </c:pt>
                <c:pt idx="1142">
                  <c:v>2.0917</c:v>
                </c:pt>
                <c:pt idx="1143">
                  <c:v>2.0917</c:v>
                </c:pt>
                <c:pt idx="1144">
                  <c:v>2.0917</c:v>
                </c:pt>
                <c:pt idx="1145">
                  <c:v>2.0917</c:v>
                </c:pt>
                <c:pt idx="1146">
                  <c:v>2.0917</c:v>
                </c:pt>
                <c:pt idx="1147">
                  <c:v>2.0917</c:v>
                </c:pt>
                <c:pt idx="1148">
                  <c:v>2.0917</c:v>
                </c:pt>
                <c:pt idx="1149">
                  <c:v>2.0917</c:v>
                </c:pt>
                <c:pt idx="1150">
                  <c:v>2.0917</c:v>
                </c:pt>
                <c:pt idx="1151">
                  <c:v>2.0917</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0.2268</c:v>
                </c:pt>
                <c:pt idx="1449">
                  <c:v>0.2268</c:v>
                </c:pt>
                <c:pt idx="1450">
                  <c:v>0.2268</c:v>
                </c:pt>
                <c:pt idx="1451">
                  <c:v>0.2268</c:v>
                </c:pt>
                <c:pt idx="1452">
                  <c:v>0.2268</c:v>
                </c:pt>
                <c:pt idx="1453">
                  <c:v>0.2268</c:v>
                </c:pt>
                <c:pt idx="1454">
                  <c:v>0.2268</c:v>
                </c:pt>
                <c:pt idx="1455">
                  <c:v>0.2268</c:v>
                </c:pt>
                <c:pt idx="1456">
                  <c:v>0.2268</c:v>
                </c:pt>
                <c:pt idx="1457">
                  <c:v>0.2268</c:v>
                </c:pt>
                <c:pt idx="1458">
                  <c:v>0.2268</c:v>
                </c:pt>
                <c:pt idx="1459">
                  <c:v>0.2268</c:v>
                </c:pt>
                <c:pt idx="1460">
                  <c:v>0.2268</c:v>
                </c:pt>
                <c:pt idx="1461">
                  <c:v>0.2268</c:v>
                </c:pt>
                <c:pt idx="1462">
                  <c:v>0.2268</c:v>
                </c:pt>
                <c:pt idx="1463">
                  <c:v>0.2268</c:v>
                </c:pt>
                <c:pt idx="1464">
                  <c:v>0.2268</c:v>
                </c:pt>
                <c:pt idx="1465">
                  <c:v>4.7379</c:v>
                </c:pt>
                <c:pt idx="1466">
                  <c:v>4.7379</c:v>
                </c:pt>
                <c:pt idx="1467">
                  <c:v>4.7379</c:v>
                </c:pt>
                <c:pt idx="1468">
                  <c:v>4.7379</c:v>
                </c:pt>
                <c:pt idx="1469">
                  <c:v>4.7379</c:v>
                </c:pt>
                <c:pt idx="1470">
                  <c:v>4.7379</c:v>
                </c:pt>
                <c:pt idx="1471">
                  <c:v>4.7379</c:v>
                </c:pt>
                <c:pt idx="1472">
                  <c:v>4.7379</c:v>
                </c:pt>
                <c:pt idx="1473">
                  <c:v>4.7379</c:v>
                </c:pt>
                <c:pt idx="1474">
                  <c:v>4.7379</c:v>
                </c:pt>
                <c:pt idx="1475">
                  <c:v>4.7379</c:v>
                </c:pt>
                <c:pt idx="1476">
                  <c:v>4.7379</c:v>
                </c:pt>
                <c:pt idx="1477">
                  <c:v>4.7379</c:v>
                </c:pt>
                <c:pt idx="1478">
                  <c:v>4.7379</c:v>
                </c:pt>
                <c:pt idx="1479">
                  <c:v>4.7379</c:v>
                </c:pt>
                <c:pt idx="1480">
                  <c:v>4.7379</c:v>
                </c:pt>
                <c:pt idx="1481">
                  <c:v>4.7379</c:v>
                </c:pt>
                <c:pt idx="1482">
                  <c:v>4.7379</c:v>
                </c:pt>
                <c:pt idx="1483">
                  <c:v>4.7379</c:v>
                </c:pt>
                <c:pt idx="1484">
                  <c:v>4.7379</c:v>
                </c:pt>
                <c:pt idx="1485">
                  <c:v>4.7379</c:v>
                </c:pt>
                <c:pt idx="1486">
                  <c:v>4.7379</c:v>
                </c:pt>
                <c:pt idx="1487">
                  <c:v>4.7379</c:v>
                </c:pt>
                <c:pt idx="1488">
                  <c:v>4.7379</c:v>
                </c:pt>
                <c:pt idx="1489">
                  <c:v>4.7379</c:v>
                </c:pt>
                <c:pt idx="1490">
                  <c:v>6.5272</c:v>
                </c:pt>
                <c:pt idx="1491">
                  <c:v>6.5272</c:v>
                </c:pt>
                <c:pt idx="1492">
                  <c:v>6.5272</c:v>
                </c:pt>
                <c:pt idx="1493">
                  <c:v>6.5272</c:v>
                </c:pt>
                <c:pt idx="1494">
                  <c:v>6.5272</c:v>
                </c:pt>
                <c:pt idx="1495">
                  <c:v>6.5272</c:v>
                </c:pt>
                <c:pt idx="1496">
                  <c:v>6.5272</c:v>
                </c:pt>
                <c:pt idx="1497">
                  <c:v>6.5272</c:v>
                </c:pt>
                <c:pt idx="1498">
                  <c:v>6.5272</c:v>
                </c:pt>
                <c:pt idx="1499">
                  <c:v>6.5272</c:v>
                </c:pt>
                <c:pt idx="1500">
                  <c:v>6.5272</c:v>
                </c:pt>
                <c:pt idx="1501">
                  <c:v>6.5272</c:v>
                </c:pt>
                <c:pt idx="1502">
                  <c:v>12.1976</c:v>
                </c:pt>
                <c:pt idx="1503">
                  <c:v>12.1976</c:v>
                </c:pt>
                <c:pt idx="1504">
                  <c:v>12.1976</c:v>
                </c:pt>
                <c:pt idx="1505">
                  <c:v>12.1976</c:v>
                </c:pt>
                <c:pt idx="1506">
                  <c:v>12.1976</c:v>
                </c:pt>
                <c:pt idx="1507">
                  <c:v>12.1976</c:v>
                </c:pt>
                <c:pt idx="1508">
                  <c:v>12.1976</c:v>
                </c:pt>
                <c:pt idx="1509">
                  <c:v>12.1976</c:v>
                </c:pt>
                <c:pt idx="1510">
                  <c:v>14.9698</c:v>
                </c:pt>
                <c:pt idx="1511">
                  <c:v>18.0696</c:v>
                </c:pt>
                <c:pt idx="1512">
                  <c:v>18.0696</c:v>
                </c:pt>
                <c:pt idx="1513">
                  <c:v>18.0696</c:v>
                </c:pt>
                <c:pt idx="1514">
                  <c:v>18.0696</c:v>
                </c:pt>
                <c:pt idx="1515">
                  <c:v>18.0696</c:v>
                </c:pt>
                <c:pt idx="1516">
                  <c:v>18.0696</c:v>
                </c:pt>
                <c:pt idx="1517">
                  <c:v>18.0696</c:v>
                </c:pt>
                <c:pt idx="1518">
                  <c:v>24.0171</c:v>
                </c:pt>
                <c:pt idx="1519">
                  <c:v>24.0171</c:v>
                </c:pt>
                <c:pt idx="1520">
                  <c:v>24.0171</c:v>
                </c:pt>
                <c:pt idx="1521">
                  <c:v>24.0171</c:v>
                </c:pt>
                <c:pt idx="1522">
                  <c:v>24.0171</c:v>
                </c:pt>
                <c:pt idx="1523">
                  <c:v>24.0171</c:v>
                </c:pt>
                <c:pt idx="1524">
                  <c:v>30.4435</c:v>
                </c:pt>
                <c:pt idx="1525">
                  <c:v>30.4435</c:v>
                </c:pt>
                <c:pt idx="1526">
                  <c:v>30.4435</c:v>
                </c:pt>
                <c:pt idx="1527">
                  <c:v>30.4435</c:v>
                </c:pt>
                <c:pt idx="1528">
                  <c:v>30.4435</c:v>
                </c:pt>
                <c:pt idx="1529">
                  <c:v>37.8024</c:v>
                </c:pt>
                <c:pt idx="1530">
                  <c:v>37.8024</c:v>
                </c:pt>
                <c:pt idx="1531">
                  <c:v>37.8024</c:v>
                </c:pt>
                <c:pt idx="1532">
                  <c:v>37.8024</c:v>
                </c:pt>
                <c:pt idx="1533">
                  <c:v>37.9788</c:v>
                </c:pt>
                <c:pt idx="1534">
                  <c:v>37.9788</c:v>
                </c:pt>
                <c:pt idx="1535">
                  <c:v>37.9788</c:v>
                </c:pt>
                <c:pt idx="1536">
                  <c:v>37.9788</c:v>
                </c:pt>
                <c:pt idx="1537">
                  <c:v>37.9788</c:v>
                </c:pt>
                <c:pt idx="1538">
                  <c:v>37.9788</c:v>
                </c:pt>
                <c:pt idx="1539">
                  <c:v>37.9788</c:v>
                </c:pt>
                <c:pt idx="1540">
                  <c:v>37.9788</c:v>
                </c:pt>
                <c:pt idx="1541">
                  <c:v>37.9788</c:v>
                </c:pt>
                <c:pt idx="1542">
                  <c:v>37.9788</c:v>
                </c:pt>
                <c:pt idx="1543">
                  <c:v>37.9788</c:v>
                </c:pt>
                <c:pt idx="1544">
                  <c:v>37.9788</c:v>
                </c:pt>
                <c:pt idx="1545">
                  <c:v>37.9788</c:v>
                </c:pt>
                <c:pt idx="1546">
                  <c:v>37.9788</c:v>
                </c:pt>
                <c:pt idx="1547">
                  <c:v>37.9788</c:v>
                </c:pt>
                <c:pt idx="1548">
                  <c:v>37.9788</c:v>
                </c:pt>
                <c:pt idx="1549">
                  <c:v>37.9788</c:v>
                </c:pt>
                <c:pt idx="1550">
                  <c:v>37.9788</c:v>
                </c:pt>
                <c:pt idx="1551">
                  <c:v>37.9788</c:v>
                </c:pt>
                <c:pt idx="1552">
                  <c:v>37.9788</c:v>
                </c:pt>
                <c:pt idx="1553">
                  <c:v>37.9788</c:v>
                </c:pt>
                <c:pt idx="1554">
                  <c:v>57.0061</c:v>
                </c:pt>
                <c:pt idx="1555">
                  <c:v>57.0061</c:v>
                </c:pt>
                <c:pt idx="1556">
                  <c:v>57.0061</c:v>
                </c:pt>
                <c:pt idx="1557">
                  <c:v>57.0061</c:v>
                </c:pt>
                <c:pt idx="1558">
                  <c:v>57.0061</c:v>
                </c:pt>
                <c:pt idx="1559">
                  <c:v>57.0061</c:v>
                </c:pt>
                <c:pt idx="1560">
                  <c:v>63.5081</c:v>
                </c:pt>
                <c:pt idx="1561">
                  <c:v>63.5081</c:v>
                </c:pt>
                <c:pt idx="1562">
                  <c:v>63.5081</c:v>
                </c:pt>
                <c:pt idx="1563">
                  <c:v>63.5081</c:v>
                </c:pt>
                <c:pt idx="1564">
                  <c:v>63.5081</c:v>
                </c:pt>
                <c:pt idx="1565">
                  <c:v>63.5081</c:v>
                </c:pt>
                <c:pt idx="1566">
                  <c:v>63.5081</c:v>
                </c:pt>
                <c:pt idx="1567">
                  <c:v>63.5081</c:v>
                </c:pt>
                <c:pt idx="1568">
                  <c:v>63.5081</c:v>
                </c:pt>
                <c:pt idx="1569">
                  <c:v>63.5081</c:v>
                </c:pt>
                <c:pt idx="1570">
                  <c:v>63.5081</c:v>
                </c:pt>
                <c:pt idx="1571">
                  <c:v>63.5081</c:v>
                </c:pt>
                <c:pt idx="1572">
                  <c:v>63.5081</c:v>
                </c:pt>
                <c:pt idx="1573">
                  <c:v>63.5081</c:v>
                </c:pt>
                <c:pt idx="1574">
                  <c:v>63.5081</c:v>
                </c:pt>
                <c:pt idx="1575">
                  <c:v>63.5081</c:v>
                </c:pt>
                <c:pt idx="1576">
                  <c:v>64.3145</c:v>
                </c:pt>
                <c:pt idx="1577">
                  <c:v>64.3145</c:v>
                </c:pt>
                <c:pt idx="1578">
                  <c:v>64.3145</c:v>
                </c:pt>
                <c:pt idx="1579">
                  <c:v>64.3145</c:v>
                </c:pt>
                <c:pt idx="1580">
                  <c:v>74.3952</c:v>
                </c:pt>
                <c:pt idx="1581">
                  <c:v>74.3952</c:v>
                </c:pt>
                <c:pt idx="1582">
                  <c:v>74.3952</c:v>
                </c:pt>
                <c:pt idx="1583">
                  <c:v>74.3952</c:v>
                </c:pt>
                <c:pt idx="1584">
                  <c:v>74.3952</c:v>
                </c:pt>
                <c:pt idx="1585">
                  <c:v>74.3952</c:v>
                </c:pt>
                <c:pt idx="1586">
                  <c:v>74.3952</c:v>
                </c:pt>
                <c:pt idx="1587">
                  <c:v>74.3952</c:v>
                </c:pt>
                <c:pt idx="1588">
                  <c:v>74.3952</c:v>
                </c:pt>
                <c:pt idx="1589">
                  <c:v>74.3952</c:v>
                </c:pt>
                <c:pt idx="1590">
                  <c:v>74.3952</c:v>
                </c:pt>
                <c:pt idx="1591">
                  <c:v>74.3952</c:v>
                </c:pt>
                <c:pt idx="1592">
                  <c:v>74.3952</c:v>
                </c:pt>
                <c:pt idx="1593">
                  <c:v>69.8841</c:v>
                </c:pt>
                <c:pt idx="1594">
                  <c:v>69.8841</c:v>
                </c:pt>
                <c:pt idx="1595">
                  <c:v>69.8841</c:v>
                </c:pt>
                <c:pt idx="1596">
                  <c:v>69.8841</c:v>
                </c:pt>
                <c:pt idx="1597">
                  <c:v>69.8841</c:v>
                </c:pt>
                <c:pt idx="1598">
                  <c:v>69.8841</c:v>
                </c:pt>
                <c:pt idx="1599">
                  <c:v>69.9849</c:v>
                </c:pt>
                <c:pt idx="1600">
                  <c:v>69.9849</c:v>
                </c:pt>
                <c:pt idx="1601">
                  <c:v>69.9849</c:v>
                </c:pt>
                <c:pt idx="1602">
                  <c:v>69.9849</c:v>
                </c:pt>
                <c:pt idx="1603">
                  <c:v>69.9849</c:v>
                </c:pt>
                <c:pt idx="1604">
                  <c:v>69.9849</c:v>
                </c:pt>
                <c:pt idx="1605">
                  <c:v>70.1865</c:v>
                </c:pt>
                <c:pt idx="1606">
                  <c:v>70.1865</c:v>
                </c:pt>
                <c:pt idx="1607">
                  <c:v>70.1865</c:v>
                </c:pt>
                <c:pt idx="1608">
                  <c:v>70.1865</c:v>
                </c:pt>
                <c:pt idx="1609">
                  <c:v>70.1865</c:v>
                </c:pt>
                <c:pt idx="1610">
                  <c:v>70.1865</c:v>
                </c:pt>
                <c:pt idx="1611">
                  <c:v>90.5242</c:v>
                </c:pt>
                <c:pt idx="1612">
                  <c:v>90.5242</c:v>
                </c:pt>
                <c:pt idx="1613">
                  <c:v>90.5242</c:v>
                </c:pt>
                <c:pt idx="1614">
                  <c:v>90.5242</c:v>
                </c:pt>
                <c:pt idx="1615">
                  <c:v>90.5242</c:v>
                </c:pt>
                <c:pt idx="1616">
                  <c:v>90.5242</c:v>
                </c:pt>
                <c:pt idx="1617">
                  <c:v>90.5242</c:v>
                </c:pt>
                <c:pt idx="1618">
                  <c:v>88.7349</c:v>
                </c:pt>
                <c:pt idx="1619">
                  <c:v>88.7349</c:v>
                </c:pt>
                <c:pt idx="1620">
                  <c:v>91.6835</c:v>
                </c:pt>
                <c:pt idx="1621">
                  <c:v>91.6835</c:v>
                </c:pt>
                <c:pt idx="1622">
                  <c:v>91.6835</c:v>
                </c:pt>
                <c:pt idx="1623">
                  <c:v>91.6835</c:v>
                </c:pt>
                <c:pt idx="1624">
                  <c:v>91.6835</c:v>
                </c:pt>
                <c:pt idx="1625">
                  <c:v>91.6835</c:v>
                </c:pt>
                <c:pt idx="1626">
                  <c:v>91.6835</c:v>
                </c:pt>
                <c:pt idx="1627">
                  <c:v>91.6835</c:v>
                </c:pt>
                <c:pt idx="1628">
                  <c:v>94.4052</c:v>
                </c:pt>
                <c:pt idx="1629">
                  <c:v>94.4052</c:v>
                </c:pt>
                <c:pt idx="1630">
                  <c:v>88.7349</c:v>
                </c:pt>
                <c:pt idx="1631">
                  <c:v>88.7349</c:v>
                </c:pt>
                <c:pt idx="1632">
                  <c:v>88.7349</c:v>
                </c:pt>
                <c:pt idx="1633">
                  <c:v>88.7349</c:v>
                </c:pt>
                <c:pt idx="1634">
                  <c:v>88.7349</c:v>
                </c:pt>
                <c:pt idx="1635">
                  <c:v>88.7349</c:v>
                </c:pt>
                <c:pt idx="1636">
                  <c:v>88.7349</c:v>
                </c:pt>
                <c:pt idx="1637">
                  <c:v>88.7349</c:v>
                </c:pt>
                <c:pt idx="1638">
                  <c:v>85.9879</c:v>
                </c:pt>
                <c:pt idx="1639">
                  <c:v>82.8881</c:v>
                </c:pt>
                <c:pt idx="1640">
                  <c:v>82.8881</c:v>
                </c:pt>
                <c:pt idx="1641">
                  <c:v>82.8881</c:v>
                </c:pt>
                <c:pt idx="1642">
                  <c:v>82.8881</c:v>
                </c:pt>
                <c:pt idx="1643">
                  <c:v>82.8881</c:v>
                </c:pt>
                <c:pt idx="1644">
                  <c:v>82.8881</c:v>
                </c:pt>
                <c:pt idx="1645">
                  <c:v>82.8881</c:v>
                </c:pt>
                <c:pt idx="1646">
                  <c:v>76.9405</c:v>
                </c:pt>
                <c:pt idx="1647">
                  <c:v>77.0161</c:v>
                </c:pt>
                <c:pt idx="1648">
                  <c:v>77.0161</c:v>
                </c:pt>
                <c:pt idx="1649">
                  <c:v>77.0161</c:v>
                </c:pt>
                <c:pt idx="1650">
                  <c:v>77.0161</c:v>
                </c:pt>
                <c:pt idx="1651">
                  <c:v>77.0161</c:v>
                </c:pt>
                <c:pt idx="1652">
                  <c:v>70.5897</c:v>
                </c:pt>
                <c:pt idx="1653">
                  <c:v>70.5897</c:v>
                </c:pt>
                <c:pt idx="1654">
                  <c:v>70.5897</c:v>
                </c:pt>
                <c:pt idx="1655">
                  <c:v>70.5897</c:v>
                </c:pt>
                <c:pt idx="1656">
                  <c:v>70.5897</c:v>
                </c:pt>
                <c:pt idx="1657">
                  <c:v>63.2308</c:v>
                </c:pt>
                <c:pt idx="1658">
                  <c:v>65.4486</c:v>
                </c:pt>
                <c:pt idx="1659">
                  <c:v>65.4486</c:v>
                </c:pt>
                <c:pt idx="1660">
                  <c:v>65.4486</c:v>
                </c:pt>
                <c:pt idx="1661">
                  <c:v>65.2722</c:v>
                </c:pt>
                <c:pt idx="1662">
                  <c:v>65.2722</c:v>
                </c:pt>
                <c:pt idx="1663">
                  <c:v>65.9022</c:v>
                </c:pt>
                <c:pt idx="1664">
                  <c:v>65.9022</c:v>
                </c:pt>
                <c:pt idx="1665">
                  <c:v>65.9022</c:v>
                </c:pt>
                <c:pt idx="1666">
                  <c:v>65.9022</c:v>
                </c:pt>
                <c:pt idx="1667">
                  <c:v>65.9022</c:v>
                </c:pt>
                <c:pt idx="1668">
                  <c:v>65.9022</c:v>
                </c:pt>
                <c:pt idx="1669">
                  <c:v>65.9022</c:v>
                </c:pt>
                <c:pt idx="1670">
                  <c:v>65.9022</c:v>
                </c:pt>
                <c:pt idx="1671">
                  <c:v>65.9022</c:v>
                </c:pt>
                <c:pt idx="1672">
                  <c:v>65.9022</c:v>
                </c:pt>
                <c:pt idx="1673">
                  <c:v>65.9022</c:v>
                </c:pt>
                <c:pt idx="1674">
                  <c:v>65.9022</c:v>
                </c:pt>
                <c:pt idx="1675">
                  <c:v>65.9022</c:v>
                </c:pt>
                <c:pt idx="1676">
                  <c:v>65.9022</c:v>
                </c:pt>
                <c:pt idx="1677">
                  <c:v>65.9022</c:v>
                </c:pt>
                <c:pt idx="1678">
                  <c:v>65.9022</c:v>
                </c:pt>
                <c:pt idx="1679">
                  <c:v>65.9022</c:v>
                </c:pt>
                <c:pt idx="1680">
                  <c:v>65.9022</c:v>
                </c:pt>
                <c:pt idx="1681">
                  <c:v>65.9022</c:v>
                </c:pt>
                <c:pt idx="1682">
                  <c:v>46.875</c:v>
                </c:pt>
                <c:pt idx="1683">
                  <c:v>46.875</c:v>
                </c:pt>
                <c:pt idx="1684">
                  <c:v>46.875</c:v>
                </c:pt>
                <c:pt idx="1685">
                  <c:v>46.875</c:v>
                </c:pt>
                <c:pt idx="1686">
                  <c:v>46.875</c:v>
                </c:pt>
                <c:pt idx="1687">
                  <c:v>46.875</c:v>
                </c:pt>
                <c:pt idx="1688">
                  <c:v>40.373</c:v>
                </c:pt>
                <c:pt idx="1689">
                  <c:v>40.373</c:v>
                </c:pt>
                <c:pt idx="1690">
                  <c:v>40.373</c:v>
                </c:pt>
                <c:pt idx="1691">
                  <c:v>40.373</c:v>
                </c:pt>
                <c:pt idx="1692">
                  <c:v>40.373</c:v>
                </c:pt>
                <c:pt idx="1693">
                  <c:v>40.373</c:v>
                </c:pt>
                <c:pt idx="1694">
                  <c:v>40.373</c:v>
                </c:pt>
                <c:pt idx="1695">
                  <c:v>40.373</c:v>
                </c:pt>
                <c:pt idx="1696">
                  <c:v>40.373</c:v>
                </c:pt>
                <c:pt idx="1697">
                  <c:v>40.373</c:v>
                </c:pt>
                <c:pt idx="1698">
                  <c:v>46.0433</c:v>
                </c:pt>
                <c:pt idx="1699">
                  <c:v>47.2782</c:v>
                </c:pt>
                <c:pt idx="1700">
                  <c:v>47.2782</c:v>
                </c:pt>
                <c:pt idx="1701">
                  <c:v>47.2782</c:v>
                </c:pt>
                <c:pt idx="1702">
                  <c:v>47.2782</c:v>
                </c:pt>
                <c:pt idx="1703">
                  <c:v>47.2782</c:v>
                </c:pt>
                <c:pt idx="1704">
                  <c:v>46.245</c:v>
                </c:pt>
                <c:pt idx="1705">
                  <c:v>46.245</c:v>
                </c:pt>
                <c:pt idx="1706">
                  <c:v>46.245</c:v>
                </c:pt>
                <c:pt idx="1707">
                  <c:v>46.245</c:v>
                </c:pt>
                <c:pt idx="1708">
                  <c:v>36.1643</c:v>
                </c:pt>
                <c:pt idx="1709">
                  <c:v>36.1643</c:v>
                </c:pt>
                <c:pt idx="1710">
                  <c:v>36.1643</c:v>
                </c:pt>
                <c:pt idx="1711">
                  <c:v>36.1643</c:v>
                </c:pt>
                <c:pt idx="1712">
                  <c:v>36.1643</c:v>
                </c:pt>
                <c:pt idx="1713">
                  <c:v>36.1643</c:v>
                </c:pt>
                <c:pt idx="1714">
                  <c:v>36.1643</c:v>
                </c:pt>
                <c:pt idx="1715">
                  <c:v>36.1643</c:v>
                </c:pt>
                <c:pt idx="1716">
                  <c:v>36.1643</c:v>
                </c:pt>
                <c:pt idx="1717">
                  <c:v>36.1643</c:v>
                </c:pt>
                <c:pt idx="1718">
                  <c:v>36.1643</c:v>
                </c:pt>
                <c:pt idx="1719">
                  <c:v>36.1643</c:v>
                </c:pt>
                <c:pt idx="1720">
                  <c:v>36.1643</c:v>
                </c:pt>
                <c:pt idx="1721">
                  <c:v>36.1643</c:v>
                </c:pt>
                <c:pt idx="1722">
                  <c:v>36.1643</c:v>
                </c:pt>
                <c:pt idx="1723">
                  <c:v>36.1643</c:v>
                </c:pt>
                <c:pt idx="1724">
                  <c:v>36.1643</c:v>
                </c:pt>
                <c:pt idx="1725">
                  <c:v>36.1643</c:v>
                </c:pt>
                <c:pt idx="1726">
                  <c:v>36.1643</c:v>
                </c:pt>
                <c:pt idx="1727">
                  <c:v>36.0635</c:v>
                </c:pt>
                <c:pt idx="1728">
                  <c:v>36.0635</c:v>
                </c:pt>
                <c:pt idx="1729">
                  <c:v>36.0635</c:v>
                </c:pt>
                <c:pt idx="1730">
                  <c:v>36.0635</c:v>
                </c:pt>
                <c:pt idx="1731">
                  <c:v>39.9698</c:v>
                </c:pt>
                <c:pt idx="1732">
                  <c:v>39.9698</c:v>
                </c:pt>
                <c:pt idx="1733">
                  <c:v>39.7681</c:v>
                </c:pt>
                <c:pt idx="1734">
                  <c:v>39.7681</c:v>
                </c:pt>
                <c:pt idx="1735">
                  <c:v>39.7681</c:v>
                </c:pt>
                <c:pt idx="1736">
                  <c:v>39.7681</c:v>
                </c:pt>
                <c:pt idx="1737">
                  <c:v>39.7681</c:v>
                </c:pt>
                <c:pt idx="1738">
                  <c:v>39.7681</c:v>
                </c:pt>
                <c:pt idx="1739">
                  <c:v>19.4304</c:v>
                </c:pt>
                <c:pt idx="1740">
                  <c:v>19.4304</c:v>
                </c:pt>
                <c:pt idx="1741">
                  <c:v>19.4304</c:v>
                </c:pt>
                <c:pt idx="1742">
                  <c:v>19.4304</c:v>
                </c:pt>
                <c:pt idx="1743">
                  <c:v>19.4304</c:v>
                </c:pt>
                <c:pt idx="1744">
                  <c:v>19.4304</c:v>
                </c:pt>
                <c:pt idx="1745">
                  <c:v>19.4304</c:v>
                </c:pt>
                <c:pt idx="1746">
                  <c:v>19.4304</c:v>
                </c:pt>
                <c:pt idx="1747">
                  <c:v>19.4304</c:v>
                </c:pt>
                <c:pt idx="1748">
                  <c:v>16.4819</c:v>
                </c:pt>
                <c:pt idx="1749">
                  <c:v>16.4819</c:v>
                </c:pt>
                <c:pt idx="1750">
                  <c:v>16.4819</c:v>
                </c:pt>
                <c:pt idx="1751">
                  <c:v>16.4819</c:v>
                </c:pt>
                <c:pt idx="1752">
                  <c:v>16.4819</c:v>
                </c:pt>
                <c:pt idx="1753">
                  <c:v>16.4819</c:v>
                </c:pt>
                <c:pt idx="1754">
                  <c:v>16.4819</c:v>
                </c:pt>
                <c:pt idx="1755">
                  <c:v>16.4819</c:v>
                </c:pt>
                <c:pt idx="1756">
                  <c:v>13.7601</c:v>
                </c:pt>
                <c:pt idx="1757">
                  <c:v>13.7601</c:v>
                </c:pt>
                <c:pt idx="1758">
                  <c:v>13.7601</c:v>
                </c:pt>
                <c:pt idx="1759">
                  <c:v>13.7601</c:v>
                </c:pt>
                <c:pt idx="1760">
                  <c:v>13.7601</c:v>
                </c:pt>
                <c:pt idx="1761">
                  <c:v>13.7601</c:v>
                </c:pt>
                <c:pt idx="1762">
                  <c:v>13.7601</c:v>
                </c:pt>
                <c:pt idx="1763">
                  <c:v>13.7601</c:v>
                </c:pt>
                <c:pt idx="1764">
                  <c:v>13.7601</c:v>
                </c:pt>
                <c:pt idx="1765">
                  <c:v>13.7601</c:v>
                </c:pt>
                <c:pt idx="1766">
                  <c:v>13.7349</c:v>
                </c:pt>
                <c:pt idx="1767">
                  <c:v>13.7349</c:v>
                </c:pt>
                <c:pt idx="1768">
                  <c:v>13.7349</c:v>
                </c:pt>
                <c:pt idx="1769">
                  <c:v>13.7349</c:v>
                </c:pt>
                <c:pt idx="1770">
                  <c:v>13.7349</c:v>
                </c:pt>
                <c:pt idx="1771">
                  <c:v>13.7349</c:v>
                </c:pt>
                <c:pt idx="1772">
                  <c:v>13.7349</c:v>
                </c:pt>
                <c:pt idx="1773">
                  <c:v>13.7349</c:v>
                </c:pt>
                <c:pt idx="1774">
                  <c:v>13.7349</c:v>
                </c:pt>
                <c:pt idx="1775">
                  <c:v>13.6593</c:v>
                </c:pt>
                <c:pt idx="1776">
                  <c:v>13.6593</c:v>
                </c:pt>
                <c:pt idx="1777">
                  <c:v>13.6593</c:v>
                </c:pt>
                <c:pt idx="1778">
                  <c:v>13.6593</c:v>
                </c:pt>
                <c:pt idx="1779">
                  <c:v>13.6593</c:v>
                </c:pt>
                <c:pt idx="1780">
                  <c:v>13.6593</c:v>
                </c:pt>
                <c:pt idx="1781">
                  <c:v>13.6593</c:v>
                </c:pt>
                <c:pt idx="1782">
                  <c:v>13.6593</c:v>
                </c:pt>
                <c:pt idx="1783">
                  <c:v>13.6593</c:v>
                </c:pt>
                <c:pt idx="1784">
                  <c:v>13.6593</c:v>
                </c:pt>
                <c:pt idx="1785">
                  <c:v>13.6593</c:v>
                </c:pt>
                <c:pt idx="1786">
                  <c:v>11.4415</c:v>
                </c:pt>
                <c:pt idx="1787">
                  <c:v>11.4415</c:v>
                </c:pt>
                <c:pt idx="1788">
                  <c:v>11.4415</c:v>
                </c:pt>
                <c:pt idx="1789">
                  <c:v>11.4415</c:v>
                </c:pt>
                <c:pt idx="1790">
                  <c:v>11.4415</c:v>
                </c:pt>
                <c:pt idx="1791">
                  <c:v>10.8115</c:v>
                </c:pt>
                <c:pt idx="1792">
                  <c:v>10.8115</c:v>
                </c:pt>
                <c:pt idx="1793">
                  <c:v>10.8115</c:v>
                </c:pt>
                <c:pt idx="1794">
                  <c:v>10.8115</c:v>
                </c:pt>
                <c:pt idx="1795">
                  <c:v>10.8115</c:v>
                </c:pt>
                <c:pt idx="1796">
                  <c:v>10.8115</c:v>
                </c:pt>
                <c:pt idx="1797">
                  <c:v>10.8115</c:v>
                </c:pt>
                <c:pt idx="1798">
                  <c:v>10.8115</c:v>
                </c:pt>
                <c:pt idx="1799">
                  <c:v>10.8115</c:v>
                </c:pt>
                <c:pt idx="1800">
                  <c:v>10.8115</c:v>
                </c:pt>
                <c:pt idx="1801">
                  <c:v>10.8115</c:v>
                </c:pt>
                <c:pt idx="1802">
                  <c:v>10.8115</c:v>
                </c:pt>
                <c:pt idx="1803">
                  <c:v>10.8115</c:v>
                </c:pt>
                <c:pt idx="1804">
                  <c:v>10.8115</c:v>
                </c:pt>
                <c:pt idx="1805">
                  <c:v>10.8115</c:v>
                </c:pt>
                <c:pt idx="1806">
                  <c:v>10.8115</c:v>
                </c:pt>
                <c:pt idx="1807">
                  <c:v>10.8115</c:v>
                </c:pt>
                <c:pt idx="1808">
                  <c:v>10.8115</c:v>
                </c:pt>
                <c:pt idx="1809">
                  <c:v>10.8115</c:v>
                </c:pt>
                <c:pt idx="1810">
                  <c:v>10.8115</c:v>
                </c:pt>
                <c:pt idx="1811">
                  <c:v>10.8115</c:v>
                </c:pt>
                <c:pt idx="1812">
                  <c:v>10.8115</c:v>
                </c:pt>
                <c:pt idx="1813">
                  <c:v>10.8115</c:v>
                </c:pt>
                <c:pt idx="1814">
                  <c:v>10.8115</c:v>
                </c:pt>
                <c:pt idx="1815">
                  <c:v>10.8115</c:v>
                </c:pt>
                <c:pt idx="1816">
                  <c:v>10.8115</c:v>
                </c:pt>
                <c:pt idx="1817">
                  <c:v>10.8115</c:v>
                </c:pt>
                <c:pt idx="1818">
                  <c:v>10.8115</c:v>
                </c:pt>
                <c:pt idx="1819">
                  <c:v>10.8115</c:v>
                </c:pt>
                <c:pt idx="1820">
                  <c:v>10.8115</c:v>
                </c:pt>
                <c:pt idx="1821">
                  <c:v>10.8115</c:v>
                </c:pt>
                <c:pt idx="1822">
                  <c:v>10.8115</c:v>
                </c:pt>
                <c:pt idx="1823">
                  <c:v>10.8115</c:v>
                </c:pt>
                <c:pt idx="1824">
                  <c:v>10.8115</c:v>
                </c:pt>
                <c:pt idx="1825">
                  <c:v>10.8115</c:v>
                </c:pt>
                <c:pt idx="1826">
                  <c:v>5.1411</c:v>
                </c:pt>
                <c:pt idx="1827">
                  <c:v>3.9062</c:v>
                </c:pt>
                <c:pt idx="1828">
                  <c:v>3.9062</c:v>
                </c:pt>
                <c:pt idx="1829">
                  <c:v>3.9062</c:v>
                </c:pt>
                <c:pt idx="1830">
                  <c:v>3.9062</c:v>
                </c:pt>
                <c:pt idx="1831">
                  <c:v>3.9062</c:v>
                </c:pt>
                <c:pt idx="1832">
                  <c:v>3.9062</c:v>
                </c:pt>
                <c:pt idx="1833">
                  <c:v>3.9062</c:v>
                </c:pt>
                <c:pt idx="1834">
                  <c:v>3.9062</c:v>
                </c:pt>
                <c:pt idx="1835">
                  <c:v>3.9062</c:v>
                </c:pt>
                <c:pt idx="1836">
                  <c:v>3.9062</c:v>
                </c:pt>
                <c:pt idx="1837">
                  <c:v>3.9062</c:v>
                </c:pt>
                <c:pt idx="1838">
                  <c:v>3.9062</c:v>
                </c:pt>
                <c:pt idx="1839">
                  <c:v>3.9062</c:v>
                </c:pt>
                <c:pt idx="1840">
                  <c:v>3.9062</c:v>
                </c:pt>
                <c:pt idx="1841">
                  <c:v>3.9062</c:v>
                </c:pt>
                <c:pt idx="1842">
                  <c:v>3.9062</c:v>
                </c:pt>
                <c:pt idx="1843">
                  <c:v>3.9062</c:v>
                </c:pt>
                <c:pt idx="1844">
                  <c:v>3.9062</c:v>
                </c:pt>
                <c:pt idx="1845">
                  <c:v>3.9062</c:v>
                </c:pt>
                <c:pt idx="1846">
                  <c:v>3.9062</c:v>
                </c:pt>
                <c:pt idx="1847">
                  <c:v>3.9062</c:v>
                </c:pt>
                <c:pt idx="1848">
                  <c:v>3.9062</c:v>
                </c:pt>
                <c:pt idx="1849">
                  <c:v>3.9062</c:v>
                </c:pt>
                <c:pt idx="1850">
                  <c:v>3.9062</c:v>
                </c:pt>
                <c:pt idx="1851">
                  <c:v>3.9062</c:v>
                </c:pt>
                <c:pt idx="1852">
                  <c:v>3.9062</c:v>
                </c:pt>
                <c:pt idx="1853">
                  <c:v>3.9062</c:v>
                </c:pt>
                <c:pt idx="1854">
                  <c:v>3.9062</c:v>
                </c:pt>
                <c:pt idx="1855">
                  <c:v>3.9062</c:v>
                </c:pt>
                <c:pt idx="1856">
                  <c:v>3.9062</c:v>
                </c:pt>
                <c:pt idx="1857">
                  <c:v>3.9062</c:v>
                </c:pt>
                <c:pt idx="1858">
                  <c:v>3.9062</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7.2329</c:v>
                </c:pt>
                <c:pt idx="2242">
                  <c:v>7.2329</c:v>
                </c:pt>
                <c:pt idx="2243">
                  <c:v>7.2329</c:v>
                </c:pt>
                <c:pt idx="2244">
                  <c:v>7.2329</c:v>
                </c:pt>
                <c:pt idx="2245">
                  <c:v>7.2329</c:v>
                </c:pt>
                <c:pt idx="2246">
                  <c:v>7.2329</c:v>
                </c:pt>
                <c:pt idx="2247">
                  <c:v>33.0141</c:v>
                </c:pt>
                <c:pt idx="2248">
                  <c:v>33.0141</c:v>
                </c:pt>
                <c:pt idx="2249">
                  <c:v>33.0141</c:v>
                </c:pt>
                <c:pt idx="2250">
                  <c:v>33.0141</c:v>
                </c:pt>
                <c:pt idx="2251">
                  <c:v>33.0141</c:v>
                </c:pt>
                <c:pt idx="2252">
                  <c:v>33.0141</c:v>
                </c:pt>
                <c:pt idx="2253">
                  <c:v>33.0141</c:v>
                </c:pt>
                <c:pt idx="2254">
                  <c:v>51.8649</c:v>
                </c:pt>
                <c:pt idx="2255">
                  <c:v>51.8649</c:v>
                </c:pt>
                <c:pt idx="2256">
                  <c:v>51.8649</c:v>
                </c:pt>
                <c:pt idx="2257">
                  <c:v>51.8649</c:v>
                </c:pt>
                <c:pt idx="2258">
                  <c:v>51.8649</c:v>
                </c:pt>
                <c:pt idx="2259">
                  <c:v>51.8649</c:v>
                </c:pt>
                <c:pt idx="2260">
                  <c:v>51.8649</c:v>
                </c:pt>
                <c:pt idx="2261">
                  <c:v>52.5454</c:v>
                </c:pt>
                <c:pt idx="2262">
                  <c:v>52.5454</c:v>
                </c:pt>
                <c:pt idx="2263">
                  <c:v>52.5454</c:v>
                </c:pt>
                <c:pt idx="2264">
                  <c:v>52.5454</c:v>
                </c:pt>
                <c:pt idx="2265">
                  <c:v>52.5454</c:v>
                </c:pt>
                <c:pt idx="2266">
                  <c:v>52.5454</c:v>
                </c:pt>
                <c:pt idx="2267">
                  <c:v>52.5454</c:v>
                </c:pt>
                <c:pt idx="2268">
                  <c:v>52.5454</c:v>
                </c:pt>
                <c:pt idx="2269">
                  <c:v>52.5454</c:v>
                </c:pt>
                <c:pt idx="2270">
                  <c:v>52.5454</c:v>
                </c:pt>
                <c:pt idx="2271">
                  <c:v>52.5454</c:v>
                </c:pt>
                <c:pt idx="2272">
                  <c:v>61.2147</c:v>
                </c:pt>
                <c:pt idx="2273">
                  <c:v>61.2147</c:v>
                </c:pt>
                <c:pt idx="2274">
                  <c:v>61.2147</c:v>
                </c:pt>
                <c:pt idx="2275">
                  <c:v>61.2147</c:v>
                </c:pt>
                <c:pt idx="2276">
                  <c:v>61.2147</c:v>
                </c:pt>
                <c:pt idx="2277">
                  <c:v>61.2147</c:v>
                </c:pt>
                <c:pt idx="2278">
                  <c:v>61.2147</c:v>
                </c:pt>
                <c:pt idx="2279">
                  <c:v>61.2147</c:v>
                </c:pt>
                <c:pt idx="2280">
                  <c:v>61.2147</c:v>
                </c:pt>
                <c:pt idx="2281">
                  <c:v>61.2147</c:v>
                </c:pt>
                <c:pt idx="2282">
                  <c:v>61.2147</c:v>
                </c:pt>
                <c:pt idx="2283">
                  <c:v>61.2147</c:v>
                </c:pt>
                <c:pt idx="2284">
                  <c:v>61.2147</c:v>
                </c:pt>
                <c:pt idx="2285">
                  <c:v>61.2147</c:v>
                </c:pt>
                <c:pt idx="2286">
                  <c:v>61.2147</c:v>
                </c:pt>
                <c:pt idx="2287">
                  <c:v>61.2147</c:v>
                </c:pt>
                <c:pt idx="2288">
                  <c:v>61.2147</c:v>
                </c:pt>
                <c:pt idx="2289">
                  <c:v>61.2147</c:v>
                </c:pt>
                <c:pt idx="2290">
                  <c:v>61.2147</c:v>
                </c:pt>
                <c:pt idx="2291">
                  <c:v>61.2147</c:v>
                </c:pt>
                <c:pt idx="2292">
                  <c:v>61.2147</c:v>
                </c:pt>
                <c:pt idx="2293">
                  <c:v>61.2147</c:v>
                </c:pt>
                <c:pt idx="2294">
                  <c:v>61.2147</c:v>
                </c:pt>
                <c:pt idx="2295">
                  <c:v>61.2147</c:v>
                </c:pt>
                <c:pt idx="2296">
                  <c:v>61.2147</c:v>
                </c:pt>
                <c:pt idx="2297">
                  <c:v>61.2147</c:v>
                </c:pt>
                <c:pt idx="2298">
                  <c:v>61.2147</c:v>
                </c:pt>
                <c:pt idx="2299">
                  <c:v>61.2147</c:v>
                </c:pt>
                <c:pt idx="2300">
                  <c:v>61.2147</c:v>
                </c:pt>
                <c:pt idx="2301">
                  <c:v>61.2147</c:v>
                </c:pt>
                <c:pt idx="2302">
                  <c:v>61.2147</c:v>
                </c:pt>
                <c:pt idx="2303">
                  <c:v>61.2147</c:v>
                </c:pt>
                <c:pt idx="2304">
                  <c:v>61.2147</c:v>
                </c:pt>
                <c:pt idx="2305">
                  <c:v>61.2147</c:v>
                </c:pt>
                <c:pt idx="2306">
                  <c:v>61.2147</c:v>
                </c:pt>
                <c:pt idx="2307">
                  <c:v>61.2147</c:v>
                </c:pt>
                <c:pt idx="2308">
                  <c:v>61.2147</c:v>
                </c:pt>
                <c:pt idx="2309">
                  <c:v>61.2147</c:v>
                </c:pt>
                <c:pt idx="2310">
                  <c:v>68.3468</c:v>
                </c:pt>
                <c:pt idx="2311">
                  <c:v>68.3468</c:v>
                </c:pt>
                <c:pt idx="2312">
                  <c:v>68.3468</c:v>
                </c:pt>
                <c:pt idx="2313">
                  <c:v>68.3468</c:v>
                </c:pt>
                <c:pt idx="2314">
                  <c:v>68.3468</c:v>
                </c:pt>
                <c:pt idx="2315">
                  <c:v>68.3468</c:v>
                </c:pt>
                <c:pt idx="2316">
                  <c:v>68.3468</c:v>
                </c:pt>
                <c:pt idx="2317">
                  <c:v>68.3468</c:v>
                </c:pt>
                <c:pt idx="2318">
                  <c:v>68.3468</c:v>
                </c:pt>
                <c:pt idx="2319">
                  <c:v>68.3468</c:v>
                </c:pt>
                <c:pt idx="2320">
                  <c:v>73.9919</c:v>
                </c:pt>
                <c:pt idx="2321">
                  <c:v>73.9919</c:v>
                </c:pt>
                <c:pt idx="2322">
                  <c:v>73.9919</c:v>
                </c:pt>
                <c:pt idx="2323">
                  <c:v>76.0837</c:v>
                </c:pt>
                <c:pt idx="2324">
                  <c:v>76.0837</c:v>
                </c:pt>
                <c:pt idx="2325">
                  <c:v>76.0837</c:v>
                </c:pt>
                <c:pt idx="2326">
                  <c:v>77.6966</c:v>
                </c:pt>
                <c:pt idx="2327">
                  <c:v>77.6966</c:v>
                </c:pt>
                <c:pt idx="2328">
                  <c:v>77.6966</c:v>
                </c:pt>
                <c:pt idx="2329">
                  <c:v>77.6966</c:v>
                </c:pt>
                <c:pt idx="2330">
                  <c:v>77.6966</c:v>
                </c:pt>
                <c:pt idx="2331">
                  <c:v>78.4022</c:v>
                </c:pt>
                <c:pt idx="2332">
                  <c:v>78.4022</c:v>
                </c:pt>
                <c:pt idx="2333">
                  <c:v>78.4022</c:v>
                </c:pt>
                <c:pt idx="2334">
                  <c:v>78.4022</c:v>
                </c:pt>
                <c:pt idx="2335">
                  <c:v>78.4022</c:v>
                </c:pt>
                <c:pt idx="2336">
                  <c:v>78.4022</c:v>
                </c:pt>
                <c:pt idx="2337">
                  <c:v>78.4022</c:v>
                </c:pt>
                <c:pt idx="2338">
                  <c:v>88.4325</c:v>
                </c:pt>
                <c:pt idx="2339">
                  <c:v>88.4325</c:v>
                </c:pt>
                <c:pt idx="2340">
                  <c:v>88.4325</c:v>
                </c:pt>
                <c:pt idx="2341">
                  <c:v>88.4325</c:v>
                </c:pt>
                <c:pt idx="2342">
                  <c:v>89.2137</c:v>
                </c:pt>
                <c:pt idx="2343">
                  <c:v>90.3982</c:v>
                </c:pt>
                <c:pt idx="2344">
                  <c:v>90.3982</c:v>
                </c:pt>
                <c:pt idx="2345">
                  <c:v>90.3982</c:v>
                </c:pt>
                <c:pt idx="2346">
                  <c:v>90.3982</c:v>
                </c:pt>
                <c:pt idx="2347">
                  <c:v>90.3982</c:v>
                </c:pt>
                <c:pt idx="2348">
                  <c:v>90.3982</c:v>
                </c:pt>
                <c:pt idx="2349">
                  <c:v>90.3982</c:v>
                </c:pt>
                <c:pt idx="2350">
                  <c:v>90.3982</c:v>
                </c:pt>
                <c:pt idx="2351">
                  <c:v>90.3982</c:v>
                </c:pt>
                <c:pt idx="2352">
                  <c:v>90.3982</c:v>
                </c:pt>
                <c:pt idx="2353">
                  <c:v>90.3982</c:v>
                </c:pt>
                <c:pt idx="2354">
                  <c:v>90.3982</c:v>
                </c:pt>
                <c:pt idx="2355">
                  <c:v>90.3982</c:v>
                </c:pt>
                <c:pt idx="2356">
                  <c:v>90.3982</c:v>
                </c:pt>
                <c:pt idx="2357">
                  <c:v>90.3982</c:v>
                </c:pt>
                <c:pt idx="2358">
                  <c:v>90.3982</c:v>
                </c:pt>
                <c:pt idx="2359">
                  <c:v>90.3982</c:v>
                </c:pt>
                <c:pt idx="2360">
                  <c:v>90.3982</c:v>
                </c:pt>
                <c:pt idx="2361">
                  <c:v>90.3982</c:v>
                </c:pt>
                <c:pt idx="2362">
                  <c:v>90.3982</c:v>
                </c:pt>
                <c:pt idx="2363">
                  <c:v>90.3982</c:v>
                </c:pt>
                <c:pt idx="2364">
                  <c:v>90.3982</c:v>
                </c:pt>
                <c:pt idx="2365">
                  <c:v>90.3982</c:v>
                </c:pt>
                <c:pt idx="2366">
                  <c:v>90.3982</c:v>
                </c:pt>
                <c:pt idx="2367">
                  <c:v>90.3982</c:v>
                </c:pt>
                <c:pt idx="2368">
                  <c:v>90.5746</c:v>
                </c:pt>
                <c:pt idx="2369">
                  <c:v>83.3417</c:v>
                </c:pt>
                <c:pt idx="2370">
                  <c:v>83.3417</c:v>
                </c:pt>
                <c:pt idx="2371">
                  <c:v>83.3417</c:v>
                </c:pt>
                <c:pt idx="2372">
                  <c:v>83.3417</c:v>
                </c:pt>
                <c:pt idx="2373">
                  <c:v>83.3417</c:v>
                </c:pt>
                <c:pt idx="2374">
                  <c:v>83.3417</c:v>
                </c:pt>
                <c:pt idx="2375">
                  <c:v>57.5605</c:v>
                </c:pt>
                <c:pt idx="2376">
                  <c:v>57.5605</c:v>
                </c:pt>
                <c:pt idx="2377">
                  <c:v>57.5605</c:v>
                </c:pt>
                <c:pt idx="2378">
                  <c:v>57.5605</c:v>
                </c:pt>
                <c:pt idx="2379">
                  <c:v>57.5605</c:v>
                </c:pt>
                <c:pt idx="2380">
                  <c:v>57.5605</c:v>
                </c:pt>
                <c:pt idx="2381">
                  <c:v>63.9617</c:v>
                </c:pt>
                <c:pt idx="2382">
                  <c:v>45.1109</c:v>
                </c:pt>
                <c:pt idx="2383">
                  <c:v>45.1109</c:v>
                </c:pt>
                <c:pt idx="2384">
                  <c:v>45.1109</c:v>
                </c:pt>
                <c:pt idx="2385">
                  <c:v>45.1109</c:v>
                </c:pt>
                <c:pt idx="2386">
                  <c:v>45.1109</c:v>
                </c:pt>
                <c:pt idx="2387">
                  <c:v>45.1109</c:v>
                </c:pt>
                <c:pt idx="2388">
                  <c:v>45.1109</c:v>
                </c:pt>
                <c:pt idx="2389">
                  <c:v>44.4304</c:v>
                </c:pt>
                <c:pt idx="2390">
                  <c:v>44.4304</c:v>
                </c:pt>
                <c:pt idx="2391">
                  <c:v>44.4304</c:v>
                </c:pt>
                <c:pt idx="2392">
                  <c:v>44.4304</c:v>
                </c:pt>
                <c:pt idx="2393">
                  <c:v>44.4304</c:v>
                </c:pt>
                <c:pt idx="2394">
                  <c:v>44.4304</c:v>
                </c:pt>
                <c:pt idx="2395">
                  <c:v>45.6905</c:v>
                </c:pt>
                <c:pt idx="2396">
                  <c:v>45.6905</c:v>
                </c:pt>
                <c:pt idx="2397">
                  <c:v>45.6905</c:v>
                </c:pt>
                <c:pt idx="2398">
                  <c:v>45.6905</c:v>
                </c:pt>
                <c:pt idx="2399">
                  <c:v>45.6905</c:v>
                </c:pt>
                <c:pt idx="2400">
                  <c:v>37.0212</c:v>
                </c:pt>
                <c:pt idx="2401">
                  <c:v>38.4073</c:v>
                </c:pt>
                <c:pt idx="2402">
                  <c:v>38.4073</c:v>
                </c:pt>
                <c:pt idx="2403">
                  <c:v>38.4073</c:v>
                </c:pt>
                <c:pt idx="2404">
                  <c:v>38.4073</c:v>
                </c:pt>
                <c:pt idx="2405">
                  <c:v>38.4073</c:v>
                </c:pt>
                <c:pt idx="2406">
                  <c:v>38.4073</c:v>
                </c:pt>
                <c:pt idx="2407">
                  <c:v>42.5655</c:v>
                </c:pt>
                <c:pt idx="2408">
                  <c:v>42.5655</c:v>
                </c:pt>
                <c:pt idx="2409">
                  <c:v>42.5655</c:v>
                </c:pt>
                <c:pt idx="2410">
                  <c:v>42.5655</c:v>
                </c:pt>
                <c:pt idx="2411">
                  <c:v>42.5655</c:v>
                </c:pt>
                <c:pt idx="2412">
                  <c:v>42.5655</c:v>
                </c:pt>
                <c:pt idx="2413">
                  <c:v>42.5655</c:v>
                </c:pt>
                <c:pt idx="2414">
                  <c:v>42.5655</c:v>
                </c:pt>
                <c:pt idx="2415">
                  <c:v>42.5655</c:v>
                </c:pt>
                <c:pt idx="2416">
                  <c:v>42.5655</c:v>
                </c:pt>
                <c:pt idx="2417">
                  <c:v>42.5655</c:v>
                </c:pt>
                <c:pt idx="2418">
                  <c:v>42.5655</c:v>
                </c:pt>
                <c:pt idx="2419">
                  <c:v>42.5655</c:v>
                </c:pt>
                <c:pt idx="2420">
                  <c:v>42.5655</c:v>
                </c:pt>
                <c:pt idx="2421">
                  <c:v>42.5655</c:v>
                </c:pt>
                <c:pt idx="2422">
                  <c:v>42.5655</c:v>
                </c:pt>
                <c:pt idx="2423">
                  <c:v>42.5655</c:v>
                </c:pt>
                <c:pt idx="2424">
                  <c:v>42.5655</c:v>
                </c:pt>
                <c:pt idx="2425">
                  <c:v>42.5655</c:v>
                </c:pt>
                <c:pt idx="2426">
                  <c:v>42.5655</c:v>
                </c:pt>
                <c:pt idx="2427">
                  <c:v>42.5655</c:v>
                </c:pt>
                <c:pt idx="2428">
                  <c:v>42.5655</c:v>
                </c:pt>
                <c:pt idx="2429">
                  <c:v>42.5655</c:v>
                </c:pt>
                <c:pt idx="2430">
                  <c:v>42.5655</c:v>
                </c:pt>
                <c:pt idx="2431">
                  <c:v>42.5655</c:v>
                </c:pt>
                <c:pt idx="2432">
                  <c:v>42.5655</c:v>
                </c:pt>
                <c:pt idx="2433">
                  <c:v>42.5655</c:v>
                </c:pt>
                <c:pt idx="2434">
                  <c:v>42.8931</c:v>
                </c:pt>
                <c:pt idx="2435">
                  <c:v>42.8931</c:v>
                </c:pt>
                <c:pt idx="2436">
                  <c:v>42.8931</c:v>
                </c:pt>
                <c:pt idx="2437">
                  <c:v>42.8931</c:v>
                </c:pt>
                <c:pt idx="2438">
                  <c:v>35.7611</c:v>
                </c:pt>
                <c:pt idx="2439">
                  <c:v>35.7611</c:v>
                </c:pt>
                <c:pt idx="2440">
                  <c:v>35.7611</c:v>
                </c:pt>
                <c:pt idx="2441">
                  <c:v>35.7611</c:v>
                </c:pt>
                <c:pt idx="2442">
                  <c:v>35.7611</c:v>
                </c:pt>
                <c:pt idx="2443">
                  <c:v>35.7611</c:v>
                </c:pt>
                <c:pt idx="2444">
                  <c:v>35.7611</c:v>
                </c:pt>
                <c:pt idx="2445">
                  <c:v>41.2046</c:v>
                </c:pt>
                <c:pt idx="2446">
                  <c:v>41.2046</c:v>
                </c:pt>
                <c:pt idx="2447">
                  <c:v>41.2046</c:v>
                </c:pt>
                <c:pt idx="2448">
                  <c:v>35.5595</c:v>
                </c:pt>
                <c:pt idx="2449">
                  <c:v>35.5595</c:v>
                </c:pt>
                <c:pt idx="2450">
                  <c:v>35.5595</c:v>
                </c:pt>
                <c:pt idx="2451">
                  <c:v>33.4677</c:v>
                </c:pt>
                <c:pt idx="2452">
                  <c:v>33.4677</c:v>
                </c:pt>
                <c:pt idx="2453">
                  <c:v>38.3569</c:v>
                </c:pt>
                <c:pt idx="2454">
                  <c:v>36.7439</c:v>
                </c:pt>
                <c:pt idx="2455">
                  <c:v>36.7439</c:v>
                </c:pt>
                <c:pt idx="2456">
                  <c:v>36.7439</c:v>
                </c:pt>
                <c:pt idx="2457">
                  <c:v>36.7439</c:v>
                </c:pt>
                <c:pt idx="2458">
                  <c:v>36.7439</c:v>
                </c:pt>
                <c:pt idx="2459">
                  <c:v>36.0383</c:v>
                </c:pt>
                <c:pt idx="2460">
                  <c:v>36.0383</c:v>
                </c:pt>
                <c:pt idx="2461">
                  <c:v>36.0383</c:v>
                </c:pt>
                <c:pt idx="2462">
                  <c:v>36.0383</c:v>
                </c:pt>
                <c:pt idx="2463">
                  <c:v>36.0383</c:v>
                </c:pt>
                <c:pt idx="2464">
                  <c:v>36.0383</c:v>
                </c:pt>
                <c:pt idx="2465">
                  <c:v>36.0383</c:v>
                </c:pt>
                <c:pt idx="2466">
                  <c:v>26.0081</c:v>
                </c:pt>
                <c:pt idx="2467">
                  <c:v>27.621</c:v>
                </c:pt>
                <c:pt idx="2468">
                  <c:v>27.621</c:v>
                </c:pt>
                <c:pt idx="2469">
                  <c:v>27.621</c:v>
                </c:pt>
                <c:pt idx="2470">
                  <c:v>26.8397</c:v>
                </c:pt>
                <c:pt idx="2471">
                  <c:v>25.6552</c:v>
                </c:pt>
                <c:pt idx="2472">
                  <c:v>25.6552</c:v>
                </c:pt>
                <c:pt idx="2473">
                  <c:v>25.6552</c:v>
                </c:pt>
                <c:pt idx="2474">
                  <c:v>25.6552</c:v>
                </c:pt>
                <c:pt idx="2475">
                  <c:v>25.6552</c:v>
                </c:pt>
                <c:pt idx="2476">
                  <c:v>25.6552</c:v>
                </c:pt>
                <c:pt idx="2477">
                  <c:v>25.6552</c:v>
                </c:pt>
                <c:pt idx="2478">
                  <c:v>25.6552</c:v>
                </c:pt>
                <c:pt idx="2479">
                  <c:v>25.6552</c:v>
                </c:pt>
                <c:pt idx="2480">
                  <c:v>25.6552</c:v>
                </c:pt>
                <c:pt idx="2481">
                  <c:v>25.6552</c:v>
                </c:pt>
                <c:pt idx="2482">
                  <c:v>25.6552</c:v>
                </c:pt>
                <c:pt idx="2483">
                  <c:v>25.6552</c:v>
                </c:pt>
                <c:pt idx="2484">
                  <c:v>25.6552</c:v>
                </c:pt>
                <c:pt idx="2485">
                  <c:v>25.6552</c:v>
                </c:pt>
                <c:pt idx="2486">
                  <c:v>27.2933</c:v>
                </c:pt>
                <c:pt idx="2487">
                  <c:v>27.2933</c:v>
                </c:pt>
                <c:pt idx="2488">
                  <c:v>27.2933</c:v>
                </c:pt>
                <c:pt idx="2489">
                  <c:v>27.2933</c:v>
                </c:pt>
                <c:pt idx="2490">
                  <c:v>27.2933</c:v>
                </c:pt>
                <c:pt idx="2491">
                  <c:v>27.2933</c:v>
                </c:pt>
                <c:pt idx="2492">
                  <c:v>27.2933</c:v>
                </c:pt>
                <c:pt idx="2493">
                  <c:v>29.6623</c:v>
                </c:pt>
                <c:pt idx="2494">
                  <c:v>29.6623</c:v>
                </c:pt>
                <c:pt idx="2495">
                  <c:v>31.5272</c:v>
                </c:pt>
                <c:pt idx="2496">
                  <c:v>31.3508</c:v>
                </c:pt>
                <c:pt idx="2497">
                  <c:v>31.3508</c:v>
                </c:pt>
                <c:pt idx="2498">
                  <c:v>31.3508</c:v>
                </c:pt>
                <c:pt idx="2499">
                  <c:v>31.3508</c:v>
                </c:pt>
                <c:pt idx="2500">
                  <c:v>31.3508</c:v>
                </c:pt>
              </c:numCache>
            </c:numRef>
          </c:val>
          <c:smooth val="0"/>
        </c:ser>
        <c:hiLowLines>
          <c:spPr>
            <a:ln w="0">
              <a:noFill/>
            </a:ln>
          </c:spPr>
        </c:hiLowLines>
        <c:marker val="0"/>
        <c:axId val="6980137"/>
        <c:axId val="48602739"/>
      </c:lineChart>
      <c:catAx>
        <c:axId val="6980137"/>
        <c:scaling>
          <c:orientation val="minMax"/>
        </c:scaling>
        <c:delete val="1"/>
        <c:axPos val="b"/>
        <c:title>
          <c:tx>
            <c:rich>
              <a:bodyPr rot="0"/>
              <a:lstStyle/>
              <a:p>
                <a:pPr>
                  <a:defRPr b="0" lang="en-US" sz="2400" spc="-1" strike="noStrike">
                    <a:solidFill>
                      <a:srgbClr val="000000"/>
                    </a:solidFill>
                    <a:latin typeface="arial"/>
                  </a:defRPr>
                </a:pPr>
                <a:r>
                  <a:rPr b="0" lang="en-US" sz="2400" spc="-1" strike="noStrike">
                    <a:solidFill>
                      <a:srgbClr val="000000"/>
                    </a:solidFill>
                    <a:latin typeface="arial"/>
                  </a:rPr>
                  <a:t>Time </a:t>
                </a:r>
              </a:p>
            </c:rich>
          </c:tx>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b="0" sz="900" spc="-1" strike="noStrike">
                <a:solidFill>
                  <a:srgbClr val="595959"/>
                </a:solidFill>
                <a:latin typeface="Calibri"/>
              </a:defRPr>
            </a:pPr>
          </a:p>
        </c:txPr>
        <c:crossAx val="48602739"/>
        <c:auto val="1"/>
        <c:lblAlgn val="ctr"/>
        <c:lblOffset val="100"/>
        <c:noMultiLvlLbl val="0"/>
      </c:catAx>
      <c:valAx>
        <c:axId val="48602739"/>
        <c:scaling>
          <c:orientation val="minMax"/>
          <c:max val="700"/>
          <c:min val="0"/>
        </c:scaling>
        <c:delete val="1"/>
        <c:axPos val="l"/>
        <c:majorGridlines>
          <c:spPr>
            <a:ln w="9360">
              <a:solidFill>
                <a:srgbClr val="d9d9d9"/>
              </a:solidFill>
              <a:round/>
            </a:ln>
          </c:spPr>
        </c:majorGridlines>
        <c:title>
          <c:tx>
            <c:rich>
              <a:bodyPr rot="-5400000"/>
              <a:lstStyle/>
              <a:p>
                <a:pPr>
                  <a:defRPr b="0" lang="en-US" sz="2400" spc="-1" strike="noStrike">
                    <a:solidFill>
                      <a:srgbClr val="000000"/>
                    </a:solidFill>
                    <a:latin typeface="Calibri"/>
                  </a:defRPr>
                </a:pPr>
                <a:r>
                  <a:rPr b="0" lang="en-US" sz="2400" spc="-1" strike="noStrike">
                    <a:solidFill>
                      <a:srgbClr val="000000"/>
                    </a:solidFill>
                    <a:latin typeface="Calibri"/>
                  </a:rPr>
                  <a:t>Signal Amplitude</a:t>
                </a:r>
              </a:p>
            </c:rich>
          </c:tx>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b="0" sz="1800" spc="-1" strike="noStrike">
                <a:solidFill>
                  <a:srgbClr val="000000"/>
                </a:solidFill>
                <a:latin typeface="Calibri"/>
              </a:defRPr>
            </a:pPr>
          </a:p>
        </c:txPr>
        <c:crossAx val="6980137"/>
        <c:crossBetween val="midCat"/>
      </c:valAx>
      <c:spPr>
        <a:noFill/>
        <a:ln w="25560">
          <a:noFill/>
        </a:ln>
      </c:spPr>
    </c:plotArea>
    <c:plotVisOnly val="1"/>
    <c:dispBlanksAs val="gap"/>
  </c:chart>
  <c:spPr>
    <a:solidFill>
      <a:srgbClr val="ffffff"/>
    </a:solidFill>
    <a:ln w="9360">
      <a:solidFill>
        <a:srgbClr val="d9d9d9"/>
      </a:solidFill>
      <a:round/>
    </a:ln>
  </c:spPr>
</c:chartSpace>
</file>

<file path=ppt/charts/chart1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41418380193"/>
          <c:y val="0.115454473663429"/>
          <c:w val="0.846831724716744"/>
          <c:h val="0.717681434099345"/>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82801804"/>
        <c:axId val="10007793"/>
      </c:scatterChart>
      <c:valAx>
        <c:axId val="82801804"/>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936170212766"/>
              <c:y val="0.890468293453368"/>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10007793"/>
        <c:crosses val="max"/>
        <c:crossBetween val="midCat"/>
      </c:valAx>
      <c:valAx>
        <c:axId val="10007793"/>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82801804"/>
        <c:crosses val="autoZero"/>
        <c:crossBetween val="midCat"/>
      </c:valAx>
      <c:spPr>
        <a:noFill/>
        <a:ln w="0">
          <a:solidFill>
            <a:srgbClr val="b3b3b3"/>
          </a:solidFill>
        </a:ln>
      </c:spPr>
    </c:plotArea>
    <c:legend>
      <c:legendPos val="t"/>
      <c:layout>
        <c:manualLayout>
          <c:xMode val="edge"/>
          <c:yMode val="edge"/>
          <c:x val="0.111409508623222"/>
          <c:y val="0.146004421983575"/>
          <c:w val="0.846915652538817"/>
          <c:h val="0.0967385295743505"/>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18.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38762670395"/>
          <c:y val="0.127586709414165"/>
          <c:w val="0.860188745193988"/>
          <c:h val="0.703803555814631"/>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46115586"/>
        <c:axId val="95106460"/>
      </c:scatterChart>
      <c:valAx>
        <c:axId val="46115586"/>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95106460"/>
        <c:crosses val="min"/>
        <c:crossBetween val="midCat"/>
      </c:valAx>
      <c:valAx>
        <c:axId val="95106460"/>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46115586"/>
        <c:crosses val="autoZero"/>
        <c:crossBetween val="midCat"/>
      </c:valAx>
      <c:spPr>
        <a:noFill/>
        <a:ln w="0">
          <a:solidFill>
            <a:srgbClr val="b3b3b3"/>
          </a:solidFill>
        </a:ln>
      </c:spPr>
    </c:plotArea>
    <c:legend>
      <c:legendPos val="t"/>
      <c:layout>
        <c:manualLayout>
          <c:xMode val="edge"/>
          <c:yMode val="edge"/>
          <c:x val="0.094372596994058"/>
          <c:y val="0.15636840571262"/>
          <c:w val="0.87237296281732"/>
          <c:h val="0.0937841579829483"/>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5728899-3C43-43F7-B821-113CC86F518A}"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22F045B-59C0-4EEB-BD6F-088AF362413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C87A94FC-BD3C-4D49-81E4-643BB3C22D7F}"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0192138-8B86-4CD6-B22C-C34D7783022E}"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14F0293-6CC3-44F2-885C-328FC35550B6}"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01AEEF0-1A79-4B63-B0CA-CDFE87E0C2D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D0BBFCA-CE5E-40F8-B48E-280EC5CB6E6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1E09268-B9AA-48C2-8273-F56DB22E16D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A15BB81-B376-41EA-BFC1-017969221863}"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D7CBBBA-A518-41D3-A391-40DF7080BE2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9B624A4-11F7-45A7-A0A4-C61892FC8A7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A0003A4-2321-4D48-BE15-5F7B6E6805E0}"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9120" cy="1164600"/>
          </a:xfrm>
          <a:prstGeom prst="rect">
            <a:avLst/>
          </a:prstGeom>
          <a:noFill/>
          <a:ln w="0">
            <a:noFill/>
          </a:ln>
        </p:spPr>
        <p:txBody>
          <a:bodyPr lIns="428400" rIns="428400" tIns="214200" bIns="214200" anchor="ctr">
            <a:noAutofit/>
          </a:bodyPr>
          <a:lstStyle>
            <a:lvl1pPr algn="ctr">
              <a:lnSpc>
                <a:spcPct val="100000"/>
              </a:lnSpc>
              <a:buNone/>
              <a:tabLst>
                <a:tab algn="l" pos="0"/>
              </a:tabLst>
              <a:defRPr b="0" lang="en-US" sz="1400" spc="-1" strike="noStrike">
                <a:solidFill>
                  <a:srgbClr val="000000"/>
                </a:solidFill>
                <a:latin typeface="Times New Roman"/>
              </a:defRPr>
            </a:lvl1pPr>
          </a:lstStyle>
          <a:p>
            <a:pPr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23590440" y="20339640"/>
            <a:ext cx="7675560" cy="1164600"/>
          </a:xfrm>
          <a:prstGeom prst="rect">
            <a:avLst/>
          </a:prstGeom>
          <a:noFill/>
          <a:ln w="0">
            <a:noFill/>
          </a:ln>
        </p:spPr>
        <p:txBody>
          <a:bodyPr lIns="428400" rIns="428400" tIns="214200" bIns="214200" anchor="ctr">
            <a:noAutofit/>
          </a:bodyPr>
          <a:lstStyle>
            <a:lvl1pPr algn="r">
              <a:lnSpc>
                <a:spcPct val="100000"/>
              </a:lnSpc>
              <a:buNone/>
              <a:tabLst>
                <a:tab algn="l" pos="0"/>
              </a:tabLst>
              <a:defRPr b="0" lang="en-US" sz="5600" spc="-1" strike="noStrike">
                <a:solidFill>
                  <a:srgbClr val="8b8b8b"/>
                </a:solidFill>
                <a:latin typeface="Calibri"/>
              </a:defRPr>
            </a:lvl1pPr>
          </a:lstStyle>
          <a:p>
            <a:pPr algn="r">
              <a:lnSpc>
                <a:spcPct val="100000"/>
              </a:lnSpc>
              <a:buNone/>
              <a:tabLst>
                <a:tab algn="l" pos="0"/>
              </a:tabLst>
            </a:pPr>
            <a:fld id="{F78EDFC6-6DCE-4688-8E90-2CF3E5B5D62E}" type="slidenum">
              <a:rPr b="0" lang="en-US" sz="5600" spc="-1" strike="noStrike">
                <a:solidFill>
                  <a:srgbClr val="8b8b8b"/>
                </a:solidFill>
                <a:latin typeface="Calibri"/>
              </a:rPr>
              <a:t>&lt;number&gt;</a:t>
            </a:fld>
            <a:endParaRPr b="0" lang="en-US" sz="5600" spc="-1" strike="noStrike">
              <a:latin typeface="Times New Roman"/>
            </a:endParaRPr>
          </a:p>
        </p:txBody>
      </p:sp>
      <p:sp>
        <p:nvSpPr>
          <p:cNvPr id="2" name="PlaceHolder 3"/>
          <p:cNvSpPr>
            <a:spLocks noGrp="1"/>
          </p:cNvSpPr>
          <p:nvPr>
            <p:ph type="dt" idx="3"/>
          </p:nvPr>
        </p:nvSpPr>
        <p:spPr>
          <a:xfrm>
            <a:off x="1645920" y="20339640"/>
            <a:ext cx="7675560" cy="1164600"/>
          </a:xfrm>
          <a:prstGeom prst="rect">
            <a:avLst/>
          </a:prstGeom>
          <a:noFill/>
          <a:ln w="0">
            <a:noFill/>
          </a:ln>
        </p:spPr>
        <p:txBody>
          <a:bodyPr lIns="428400" rIns="428400" tIns="214200" bIns="2142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r>
              <a:rPr b="0" lang="en-US" sz="4400" spc="-1" strike="noStrike">
                <a:latin typeface="Arial"/>
              </a:rPr>
              <a:t>C</a:t>
            </a:r>
            <a:r>
              <a:rPr b="0" lang="en-US" sz="4400" spc="-1" strike="noStrike">
                <a:latin typeface="Arial"/>
              </a:rPr>
              <a:t>l</a:t>
            </a:r>
            <a:r>
              <a:rPr b="0" lang="en-US" sz="4400" spc="-1" strike="noStrike">
                <a:latin typeface="Arial"/>
              </a:rPr>
              <a:t>i</a:t>
            </a:r>
            <a:r>
              <a:rPr b="0" lang="en-US" sz="4400" spc="-1" strike="noStrike">
                <a:latin typeface="Arial"/>
              </a:rPr>
              <a:t>c</a:t>
            </a:r>
            <a:r>
              <a:rPr b="0" lang="en-US" sz="4400" spc="-1" strike="noStrike">
                <a:latin typeface="Arial"/>
              </a:rPr>
              <a:t>k</a:t>
            </a:r>
            <a:r>
              <a:rPr b="0" lang="en-US" sz="4400" spc="-1" strike="noStrike">
                <a:latin typeface="Arial"/>
              </a:rPr>
              <a:t> </a:t>
            </a:r>
            <a:r>
              <a:rPr b="0" lang="en-US" sz="4400" spc="-1" strike="noStrike">
                <a:latin typeface="Arial"/>
              </a:rPr>
              <a:t>t</a:t>
            </a:r>
            <a:r>
              <a:rPr b="0" lang="en-US" sz="4400" spc="-1" strike="noStrike">
                <a:latin typeface="Arial"/>
              </a:rPr>
              <a:t>o</a:t>
            </a:r>
            <a:r>
              <a:rPr b="0" lang="en-US" sz="4400" spc="-1" strike="noStrike">
                <a:latin typeface="Arial"/>
              </a:rPr>
              <a:t> </a:t>
            </a:r>
            <a:r>
              <a:rPr b="0" lang="en-US" sz="4400" spc="-1" strike="noStrike">
                <a:latin typeface="Arial"/>
              </a:rPr>
              <a:t>e</a:t>
            </a:r>
            <a:r>
              <a:rPr b="0" lang="en-US" sz="4400" spc="-1" strike="noStrike">
                <a:latin typeface="Arial"/>
              </a:rPr>
              <a:t>d</a:t>
            </a:r>
            <a:r>
              <a:rPr b="0" lang="en-US" sz="4400" spc="-1" strike="noStrike">
                <a:latin typeface="Arial"/>
              </a:rPr>
              <a:t>i</a:t>
            </a:r>
            <a:r>
              <a:rPr b="0" lang="en-US" sz="4400" spc="-1" strike="noStrike">
                <a:latin typeface="Arial"/>
              </a:rPr>
              <a:t>t</a:t>
            </a:r>
            <a:r>
              <a:rPr b="0" lang="en-US" sz="4400" spc="-1" strike="noStrike">
                <a:latin typeface="Arial"/>
              </a:rPr>
              <a:t> </a:t>
            </a:r>
            <a:r>
              <a:rPr b="0" lang="en-US" sz="4400" spc="-1" strike="noStrike">
                <a:latin typeface="Arial"/>
              </a:rPr>
              <a:t>t</a:t>
            </a:r>
            <a:r>
              <a:rPr b="0" lang="en-US" sz="4400" spc="-1" strike="noStrike">
                <a:latin typeface="Arial"/>
              </a:rPr>
              <a:t>h</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i</a:t>
            </a:r>
            <a:r>
              <a:rPr b="0" lang="en-US" sz="4400" spc="-1" strike="noStrike">
                <a:latin typeface="Arial"/>
              </a:rPr>
              <a:t>t</a:t>
            </a:r>
            <a:r>
              <a:rPr b="0" lang="en-US" sz="4400" spc="-1" strike="noStrike">
                <a:latin typeface="Arial"/>
              </a:rPr>
              <a:t>l</a:t>
            </a:r>
            <a:r>
              <a:rPr b="0" lang="en-US" sz="4400" spc="-1" strike="noStrike">
                <a:latin typeface="Arial"/>
              </a:rPr>
              <a:t>e</a:t>
            </a:r>
            <a:r>
              <a:rPr b="0" lang="en-US" sz="4400" spc="-1" strike="noStrike">
                <a:latin typeface="Arial"/>
              </a:rPr>
              <a:t> </a:t>
            </a:r>
            <a:r>
              <a:rPr b="0" lang="en-US" sz="4400" spc="-1" strike="noStrike">
                <a:latin typeface="Arial"/>
              </a:rPr>
              <a:t>t</a:t>
            </a:r>
            <a:r>
              <a:rPr b="0" lang="en-US" sz="4400" spc="-1" strike="noStrike">
                <a:latin typeface="Arial"/>
              </a:rPr>
              <a:t>e</a:t>
            </a:r>
            <a:r>
              <a:rPr b="0" lang="en-US" sz="4400" spc="-1" strike="noStrike">
                <a:latin typeface="Arial"/>
              </a:rPr>
              <a:t>x</a:t>
            </a:r>
            <a:r>
              <a:rPr b="0" lang="en-US" sz="4400" spc="-1" strike="noStrike">
                <a:latin typeface="Arial"/>
              </a:rPr>
              <a:t>t</a:t>
            </a:r>
            <a:r>
              <a:rPr b="0" lang="en-US" sz="4400" spc="-1" strike="noStrike">
                <a:latin typeface="Arial"/>
              </a:rPr>
              <a:t> </a:t>
            </a:r>
            <a:r>
              <a:rPr b="0" lang="en-US" sz="4400" spc="-1" strike="noStrike">
                <a:latin typeface="Arial"/>
              </a:rPr>
              <a:t>f</a:t>
            </a:r>
            <a:r>
              <a:rPr b="0" lang="en-US" sz="4400" spc="-1" strike="noStrike">
                <a:latin typeface="Arial"/>
              </a:rPr>
              <a:t>o</a:t>
            </a:r>
            <a:r>
              <a:rPr b="0" lang="en-US" sz="4400" spc="-1" strike="noStrike">
                <a:latin typeface="Arial"/>
              </a:rPr>
              <a:t>r</a:t>
            </a:r>
            <a:r>
              <a:rPr b="0" lang="en-US" sz="4400" spc="-1" strike="noStrike">
                <a:latin typeface="Arial"/>
              </a:rPr>
              <a:t>m</a:t>
            </a:r>
            <a:r>
              <a:rPr b="0" lang="en-US" sz="4400" spc="-1" strike="noStrike">
                <a:latin typeface="Arial"/>
              </a:rPr>
              <a:t>a</a:t>
            </a:r>
            <a:r>
              <a:rPr b="0" lang="en-US" sz="4400" spc="-1" strike="noStrike">
                <a:latin typeface="Arial"/>
              </a:rPr>
              <a:t>t</a:t>
            </a:r>
            <a:endParaRPr b="0" lang="en-US" sz="4400" spc="-1" strike="noStrike">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chart" Target="../charts/chart16.xml"/><Relationship Id="rId2" Type="http://schemas.openxmlformats.org/officeDocument/2006/relationships/chart" Target="../charts/chart17.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chart" Target="../charts/chart18.xm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1" name=""/>
          <p:cNvGraphicFramePr/>
          <p:nvPr/>
        </p:nvGraphicFramePr>
        <p:xfrm>
          <a:off x="18380520" y="13030200"/>
          <a:ext cx="5486400" cy="4572000"/>
        </p:xfrm>
        <a:graphic>
          <a:graphicData uri="http://schemas.openxmlformats.org/drawingml/2006/chart">
            <c:chart xmlns:c="http://schemas.openxmlformats.org/drawingml/2006/chart" xmlns:r="http://schemas.openxmlformats.org/officeDocument/2006/relationships" r:id="rId1"/>
          </a:graphicData>
        </a:graphic>
      </p:graphicFrame>
      <p:sp>
        <p:nvSpPr>
          <p:cNvPr id="42" name=""/>
          <p:cNvSpPr/>
          <p:nvPr/>
        </p:nvSpPr>
        <p:spPr>
          <a:xfrm>
            <a:off x="18321840" y="17602200"/>
            <a:ext cx="5460840" cy="38844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A diagram showing how a distance based trigger determination is made. Signal amplitudes for </a:t>
            </a:r>
            <a:r>
              <a:rPr b="0" lang="en-US" sz="1800" spc="-1" strike="noStrike">
                <a:solidFill>
                  <a:srgbClr val="000000"/>
                </a:solidFill>
                <a:latin typeface="Arial"/>
                <a:ea typeface="DejaVu Sans"/>
              </a:rPr>
              <a:t>predetermined actions are decided on by manual configuration or software. The probes constantly </a:t>
            </a:r>
            <a:r>
              <a:rPr b="0" lang="en-US" sz="1800" spc="-1" strike="noStrike">
                <a:solidFill>
                  <a:srgbClr val="000000"/>
                </a:solidFill>
                <a:latin typeface="Arial"/>
                <a:ea typeface="DejaVu Sans"/>
              </a:rPr>
              <a:t>acquire new windows, and a maximum processed amplitude of each probe is collected for each window. </a:t>
            </a:r>
            <a:r>
              <a:rPr b="0" lang="en-US" sz="1800" spc="-1" strike="noStrike">
                <a:solidFill>
                  <a:srgbClr val="000000"/>
                </a:solidFill>
                <a:latin typeface="Arial"/>
                <a:ea typeface="DejaVu Sans"/>
              </a:rPr>
              <a:t>The scalar distance between the measured value and preset actions is taken, and the action with the </a:t>
            </a:r>
            <a:r>
              <a:rPr b="0" lang="en-US" sz="1800" spc="-1" strike="noStrike">
                <a:solidFill>
                  <a:srgbClr val="000000"/>
                </a:solidFill>
                <a:latin typeface="Arial"/>
                <a:ea typeface="DejaVu Sans"/>
              </a:rPr>
              <a:t>lowest distance is activated</a:t>
            </a:r>
            <a:endParaRPr b="0" lang="en-US" sz="1800" spc="-1" strike="noStrike">
              <a:latin typeface="Arial"/>
            </a:endParaRPr>
          </a:p>
        </p:txBody>
      </p:sp>
      <p:sp>
        <p:nvSpPr>
          <p:cNvPr id="43" name=""/>
          <p:cNvSpPr/>
          <p:nvPr/>
        </p:nvSpPr>
        <p:spPr>
          <a:xfrm>
            <a:off x="457200" y="457200"/>
            <a:ext cx="32002200" cy="21029400"/>
          </a:xfrm>
          <a:prstGeom prst="rect">
            <a:avLst/>
          </a:prstGeom>
          <a:noFill/>
          <a:ln w="0">
            <a:solidFill>
              <a:srgbClr val="3465a4"/>
            </a:solidFill>
          </a:ln>
        </p:spPr>
        <p:style>
          <a:lnRef idx="0"/>
          <a:fillRef idx="0"/>
          <a:effectRef idx="0"/>
          <a:fontRef idx="minor"/>
        </p:style>
      </p:sp>
      <p:sp>
        <p:nvSpPr>
          <p:cNvPr id="44" name=""/>
          <p:cNvSpPr/>
          <p:nvPr/>
        </p:nvSpPr>
        <p:spPr>
          <a:xfrm>
            <a:off x="228600" y="321840"/>
            <a:ext cx="32459400" cy="1276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7100" spc="-1" strike="noStrike">
                <a:solidFill>
                  <a:srgbClr val="000000"/>
                </a:solidFill>
                <a:latin typeface="Arial"/>
                <a:ea typeface="DejaVu Sans"/>
              </a:rPr>
              <a:t>Motorized Robotic Hand Controlled Hand by Surface Electromyography (sEMG)</a:t>
            </a:r>
            <a:endParaRPr b="0" lang="en-US" sz="7100" spc="-1" strike="noStrike">
              <a:latin typeface="Arial"/>
            </a:endParaRPr>
          </a:p>
        </p:txBody>
      </p:sp>
      <p:sp>
        <p:nvSpPr>
          <p:cNvPr id="45" name=""/>
          <p:cNvSpPr/>
          <p:nvPr/>
        </p:nvSpPr>
        <p:spPr>
          <a:xfrm>
            <a:off x="586800" y="1595160"/>
            <a:ext cx="17699760" cy="596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latin typeface="Arial"/>
            </a:endParaRPr>
          </a:p>
          <a:p>
            <a:pPr>
              <a:lnSpc>
                <a:spcPct val="100000"/>
              </a:lnSpc>
              <a:buNone/>
            </a:pPr>
            <a:endParaRPr b="0" lang="en-US" sz="3200" spc="-1" strike="noStrike">
              <a:latin typeface="Arial"/>
            </a:endParaRPr>
          </a:p>
        </p:txBody>
      </p:sp>
      <p:sp>
        <p:nvSpPr>
          <p:cNvPr id="46" name=""/>
          <p:cNvSpPr/>
          <p:nvPr/>
        </p:nvSpPr>
        <p:spPr>
          <a:xfrm>
            <a:off x="426600" y="2194560"/>
            <a:ext cx="11689200" cy="489204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3200" spc="-1" strike="noStrike">
                <a:solidFill>
                  <a:srgbClr val="000000"/>
                </a:solidFill>
                <a:latin typeface="Arial"/>
                <a:ea typeface="DejaVu Sans"/>
              </a:rPr>
              <a:t>Abstract</a:t>
            </a:r>
            <a:endParaRPr b="0" lang="en-US" sz="3200" spc="-1" strike="noStrike">
              <a:latin typeface="Arial"/>
            </a:endParaRPr>
          </a:p>
          <a:p>
            <a:pPr marL="228600">
              <a:lnSpc>
                <a:spcPct val="115000"/>
              </a:lnSpc>
              <a:buNone/>
            </a:pPr>
            <a:r>
              <a:rPr b="0" lang="en-US" sz="2400" spc="-1" strike="noStrike">
                <a:solidFill>
                  <a:srgbClr val="000000"/>
                </a:solidFill>
                <a:latin typeface="Arial"/>
                <a:ea typeface="DejaVu Sans"/>
              </a:rPr>
              <a:t>The objective of this project was to discover the fundamentals of signal acquisition and processing, in a situation requiring extremely precise hardware requirements in order to achieve both common mode signal rejection and extremely high gain. Because this is a medical device, considerations of safety had to be made as well. The final product is a printed circuit board designed around the Texas Instruments INA82x that handles differential gain, with input resistance to limit the shock hazard were a fault to occur. The amplified input signal is processed so that a microcontroller is able to determine what command the signal is closest to.</a:t>
            </a:r>
            <a:endParaRPr b="0" lang="en-US" sz="2400" spc="-1" strike="noStrike">
              <a:latin typeface="Arial"/>
            </a:endParaRPr>
          </a:p>
        </p:txBody>
      </p:sp>
      <p:graphicFrame>
        <p:nvGraphicFramePr>
          <p:cNvPr id="47" name=""/>
          <p:cNvGraphicFramePr/>
          <p:nvPr/>
        </p:nvGraphicFramePr>
        <p:xfrm>
          <a:off x="24231600" y="7315200"/>
          <a:ext cx="8121240" cy="4558320"/>
        </p:xfrm>
        <a:graphic>
          <a:graphicData uri="http://schemas.openxmlformats.org/drawingml/2006/chart">
            <c:chart xmlns:c="http://schemas.openxmlformats.org/drawingml/2006/chart" xmlns:r="http://schemas.openxmlformats.org/officeDocument/2006/relationships" r:id="rId2"/>
          </a:graphicData>
        </a:graphic>
      </p:graphicFrame>
      <p:sp>
        <p:nvSpPr>
          <p:cNvPr id="48" name=""/>
          <p:cNvSpPr/>
          <p:nvPr/>
        </p:nvSpPr>
        <p:spPr>
          <a:xfrm>
            <a:off x="21945600" y="1600200"/>
            <a:ext cx="10513800" cy="4113000"/>
          </a:xfrm>
          <a:prstGeom prst="rect">
            <a:avLst/>
          </a:prstGeom>
          <a:noFill/>
          <a:ln w="76320">
            <a:solidFill>
              <a:srgbClr val="868cac"/>
            </a:solidFill>
            <a:round/>
          </a:ln>
        </p:spPr>
        <p:style>
          <a:lnRef idx="0"/>
          <a:fillRef idx="0"/>
          <a:effectRef idx="0"/>
          <a:fontRef idx="minor"/>
        </p:style>
        <p:txBody>
          <a:bodyPr lIns="127800" rIns="127800" tIns="82800" bIns="82800" anchor="t">
            <a:noAutofit/>
          </a:bodyPr>
          <a:p>
            <a:pPr>
              <a:lnSpc>
                <a:spcPct val="100000"/>
              </a:lnSpc>
              <a:buNone/>
            </a:pPr>
            <a:r>
              <a:rPr b="0" lang="en-US" sz="3200" spc="-1" strike="noStrike">
                <a:solidFill>
                  <a:srgbClr val="000000"/>
                </a:solidFill>
                <a:latin typeface="Arial"/>
                <a:ea typeface="DejaVu Sans"/>
              </a:rPr>
              <a:t>Block Diagram</a:t>
            </a:r>
            <a:endParaRPr b="0" lang="en-US" sz="3200" spc="-1" strike="noStrike">
              <a:latin typeface="Arial"/>
            </a:endParaRPr>
          </a:p>
        </p:txBody>
      </p:sp>
      <p:sp>
        <p:nvSpPr>
          <p:cNvPr id="49" name=""/>
          <p:cNvSpPr/>
          <p:nvPr/>
        </p:nvSpPr>
        <p:spPr>
          <a:xfrm>
            <a:off x="22174200" y="3202200"/>
            <a:ext cx="1371600" cy="91260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Surface sEMG</a:t>
            </a:r>
            <a:endParaRPr b="0" lang="en-US" sz="2400" spc="-1" strike="noStrike">
              <a:latin typeface="Arial"/>
            </a:endParaRPr>
          </a:p>
        </p:txBody>
      </p:sp>
      <p:sp>
        <p:nvSpPr>
          <p:cNvPr id="50" name=""/>
          <p:cNvSpPr/>
          <p:nvPr/>
        </p:nvSpPr>
        <p:spPr>
          <a:xfrm>
            <a:off x="24066720" y="2286000"/>
            <a:ext cx="2643480" cy="274176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Amplifier</a:t>
            </a:r>
            <a:endParaRPr b="0" lang="en-US" sz="2400" spc="-1" strike="noStrike">
              <a:latin typeface="Arial"/>
            </a:endParaRPr>
          </a:p>
        </p:txBody>
      </p:sp>
      <p:sp>
        <p:nvSpPr>
          <p:cNvPr id="51" name=""/>
          <p:cNvSpPr/>
          <p:nvPr/>
        </p:nvSpPr>
        <p:spPr>
          <a:xfrm>
            <a:off x="27203400" y="1828800"/>
            <a:ext cx="3198600" cy="3655800"/>
          </a:xfrm>
          <a:prstGeom prst="rect">
            <a:avLst/>
          </a:prstGeom>
          <a:noFill/>
          <a:ln w="57240">
            <a:solidFill>
              <a:srgbClr val="868cac"/>
            </a:solidFill>
            <a:round/>
          </a:ln>
        </p:spPr>
        <p:style>
          <a:lnRef idx="0"/>
          <a:fillRef idx="0"/>
          <a:effectRef idx="0"/>
          <a:fontRef idx="minor"/>
        </p:style>
        <p:txBody>
          <a:bodyPr lIns="118080" rIns="118080" tIns="73080" bIns="73080" anchor="t">
            <a:noAutofit/>
          </a:bodyPr>
          <a:p>
            <a:pPr>
              <a:lnSpc>
                <a:spcPct val="100000"/>
              </a:lnSpc>
              <a:buNone/>
            </a:pPr>
            <a:r>
              <a:rPr b="0" lang="en-US" sz="2400" spc="-1" strike="noStrike">
                <a:solidFill>
                  <a:srgbClr val="000000"/>
                </a:solidFill>
                <a:latin typeface="Arial"/>
                <a:ea typeface="DejaVu Sans"/>
              </a:rPr>
              <a:t>MCU (Teensy 4.1)</a:t>
            </a:r>
            <a:endParaRPr b="0" lang="en-US" sz="2400" spc="-1" strike="noStrike">
              <a:latin typeface="Arial"/>
            </a:endParaRPr>
          </a:p>
        </p:txBody>
      </p:sp>
      <p:sp>
        <p:nvSpPr>
          <p:cNvPr id="52" name=""/>
          <p:cNvSpPr/>
          <p:nvPr/>
        </p:nvSpPr>
        <p:spPr>
          <a:xfrm>
            <a:off x="30861000" y="3200400"/>
            <a:ext cx="1369800" cy="820800"/>
          </a:xfrm>
          <a:prstGeom prst="rect">
            <a:avLst/>
          </a:prstGeom>
          <a:noFill/>
          <a:ln w="57240">
            <a:solidFill>
              <a:srgbClr val="868cac"/>
            </a:solidFill>
            <a:round/>
          </a:ln>
        </p:spPr>
        <p:style>
          <a:lnRef idx="0"/>
          <a:fillRef idx="0"/>
          <a:effectRef idx="0"/>
          <a:fontRef idx="minor"/>
        </p:style>
        <p:txBody>
          <a:bodyPr lIns="118800" rIns="118800" tIns="73800" bIns="73800" anchor="t">
            <a:noAutofit/>
          </a:bodyPr>
          <a:p>
            <a:pPr>
              <a:lnSpc>
                <a:spcPct val="100000"/>
              </a:lnSpc>
              <a:buNone/>
            </a:pPr>
            <a:r>
              <a:rPr b="0" lang="en-US" sz="2400" spc="-1" strike="noStrike">
                <a:solidFill>
                  <a:srgbClr val="000000"/>
                </a:solidFill>
                <a:latin typeface="Arial"/>
                <a:ea typeface="DejaVu Sans"/>
              </a:rPr>
              <a:t>Robotic Hand</a:t>
            </a:r>
            <a:endParaRPr b="0" lang="en-US" sz="2400" spc="-1" strike="noStrike">
              <a:latin typeface="Arial"/>
            </a:endParaRPr>
          </a:p>
        </p:txBody>
      </p:sp>
      <p:sp>
        <p:nvSpPr>
          <p:cNvPr id="53" name=""/>
          <p:cNvSpPr/>
          <p:nvPr/>
        </p:nvSpPr>
        <p:spPr>
          <a:xfrm>
            <a:off x="27432000" y="3337560"/>
            <a:ext cx="2675880" cy="77544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Normalize, Rectify, and Amplify ADC Input</a:t>
            </a:r>
            <a:endParaRPr b="0" lang="en-US" sz="1800" spc="-1" strike="noStrike">
              <a:latin typeface="Arial"/>
            </a:endParaRPr>
          </a:p>
        </p:txBody>
      </p:sp>
      <p:sp>
        <p:nvSpPr>
          <p:cNvPr id="54" name=""/>
          <p:cNvSpPr/>
          <p:nvPr/>
        </p:nvSpPr>
        <p:spPr>
          <a:xfrm>
            <a:off x="27432000" y="4572360"/>
            <a:ext cx="2675880" cy="683640"/>
          </a:xfrm>
          <a:prstGeom prst="rect">
            <a:avLst/>
          </a:prstGeom>
          <a:noFill/>
          <a:ln w="38160">
            <a:solidFill>
              <a:srgbClr val="4c0962"/>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Finger Detection Algorithm</a:t>
            </a:r>
            <a:endParaRPr b="0" lang="en-US" sz="1800" spc="-1" strike="noStrike">
              <a:latin typeface="Arial"/>
            </a:endParaRPr>
          </a:p>
        </p:txBody>
      </p:sp>
      <p:sp>
        <p:nvSpPr>
          <p:cNvPr id="55" name=""/>
          <p:cNvSpPr/>
          <p:nvPr/>
        </p:nvSpPr>
        <p:spPr>
          <a:xfrm>
            <a:off x="27432000" y="2286360"/>
            <a:ext cx="2675880" cy="68364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Capture 1000 Samples at 40kHz with ADC</a:t>
            </a:r>
            <a:endParaRPr b="0" lang="en-US" sz="1800" spc="-1" strike="noStrike">
              <a:latin typeface="Arial"/>
            </a:endParaRPr>
          </a:p>
        </p:txBody>
      </p:sp>
      <p:sp>
        <p:nvSpPr>
          <p:cNvPr id="56" name=""/>
          <p:cNvSpPr/>
          <p:nvPr/>
        </p:nvSpPr>
        <p:spPr>
          <a:xfrm>
            <a:off x="28803600" y="4114800"/>
            <a:ext cx="360" cy="457560"/>
          </a:xfrm>
          <a:prstGeom prst="line">
            <a:avLst/>
          </a:prstGeom>
          <a:ln w="38160">
            <a:solidFill>
              <a:srgbClr val="868cac"/>
            </a:solidFill>
            <a:round/>
            <a:tailEnd len="med" type="triangle" w="med"/>
          </a:ln>
        </p:spPr>
        <p:style>
          <a:lnRef idx="0"/>
          <a:fillRef idx="0"/>
          <a:effectRef idx="0"/>
          <a:fontRef idx="minor"/>
        </p:style>
      </p:sp>
      <p:sp>
        <p:nvSpPr>
          <p:cNvPr id="57" name=""/>
          <p:cNvSpPr/>
          <p:nvPr/>
        </p:nvSpPr>
        <p:spPr>
          <a:xfrm>
            <a:off x="28803600" y="2971800"/>
            <a:ext cx="360" cy="365760"/>
          </a:xfrm>
          <a:prstGeom prst="line">
            <a:avLst/>
          </a:prstGeom>
          <a:ln w="38160">
            <a:solidFill>
              <a:srgbClr val="868cac"/>
            </a:solidFill>
            <a:round/>
            <a:tailEnd len="med" type="triangle" w="med"/>
          </a:ln>
        </p:spPr>
        <p:style>
          <a:lnRef idx="0"/>
          <a:fillRef idx="0"/>
          <a:effectRef idx="0"/>
          <a:fontRef idx="minor"/>
        </p:style>
      </p:sp>
      <p:sp>
        <p:nvSpPr>
          <p:cNvPr id="58" name=""/>
          <p:cNvSpPr/>
          <p:nvPr/>
        </p:nvSpPr>
        <p:spPr>
          <a:xfrm>
            <a:off x="23545800" y="3657960"/>
            <a:ext cx="520920" cy="0"/>
          </a:xfrm>
          <a:prstGeom prst="line">
            <a:avLst/>
          </a:prstGeom>
          <a:ln w="38160">
            <a:solidFill>
              <a:srgbClr val="868cac"/>
            </a:solidFill>
            <a:round/>
            <a:tailEnd len="med" type="triangle" w="med"/>
          </a:ln>
        </p:spPr>
        <p:style>
          <a:lnRef idx="0"/>
          <a:fillRef idx="0"/>
          <a:effectRef idx="0"/>
          <a:fontRef idx="minor"/>
        </p:style>
      </p:sp>
      <p:sp>
        <p:nvSpPr>
          <p:cNvPr id="59"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sp>
      <p:sp>
        <p:nvSpPr>
          <p:cNvPr id="60"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sp>
      <p:sp>
        <p:nvSpPr>
          <p:cNvPr id="61" name=""/>
          <p:cNvSpPr/>
          <p:nvPr/>
        </p:nvSpPr>
        <p:spPr>
          <a:xfrm>
            <a:off x="24231600" y="2743200"/>
            <a:ext cx="2284200" cy="91260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Protected Inputs to Instrumentation Amplifier IC</a:t>
            </a:r>
            <a:endParaRPr b="0" lang="en-US" sz="1800" spc="-1" strike="noStrike">
              <a:latin typeface="Arial"/>
            </a:endParaRPr>
          </a:p>
        </p:txBody>
      </p:sp>
      <p:sp>
        <p:nvSpPr>
          <p:cNvPr id="62" name=""/>
          <p:cNvSpPr/>
          <p:nvPr/>
        </p:nvSpPr>
        <p:spPr>
          <a:xfrm>
            <a:off x="24231600" y="3886200"/>
            <a:ext cx="2284200" cy="91224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AC Coupled and Buffered Output</a:t>
            </a:r>
            <a:endParaRPr b="0" lang="en-US" sz="1800" spc="-1" strike="noStrike">
              <a:latin typeface="Arial"/>
            </a:endParaRPr>
          </a:p>
        </p:txBody>
      </p:sp>
      <p:sp>
        <p:nvSpPr>
          <p:cNvPr id="63" name=""/>
          <p:cNvSpPr/>
          <p:nvPr/>
        </p:nvSpPr>
        <p:spPr>
          <a:xfrm>
            <a:off x="25374600" y="3657600"/>
            <a:ext cx="360" cy="266760"/>
          </a:xfrm>
          <a:prstGeom prst="line">
            <a:avLst/>
          </a:prstGeom>
          <a:ln w="38160">
            <a:solidFill>
              <a:srgbClr val="868cac"/>
            </a:solidFill>
            <a:round/>
            <a:tailEnd len="med" type="triangle" w="med"/>
          </a:ln>
        </p:spPr>
        <p:style>
          <a:lnRef idx="0"/>
          <a:fillRef idx="0"/>
          <a:effectRef idx="0"/>
          <a:fontRef idx="minor"/>
        </p:style>
      </p:sp>
      <p:sp>
        <p:nvSpPr>
          <p:cNvPr id="64" name=""/>
          <p:cNvSpPr/>
          <p:nvPr/>
        </p:nvSpPr>
        <p:spPr>
          <a:xfrm>
            <a:off x="26713080" y="3657600"/>
            <a:ext cx="490320" cy="360"/>
          </a:xfrm>
          <a:prstGeom prst="line">
            <a:avLst/>
          </a:prstGeom>
          <a:ln w="38160">
            <a:solidFill>
              <a:srgbClr val="868cac"/>
            </a:solidFill>
            <a:round/>
            <a:tailEnd len="med" type="triangle" w="med"/>
          </a:ln>
        </p:spPr>
        <p:style>
          <a:lnRef idx="0"/>
          <a:fillRef idx="0"/>
          <a:effectRef idx="0"/>
          <a:fontRef idx="minor"/>
        </p:style>
      </p:sp>
      <p:sp>
        <p:nvSpPr>
          <p:cNvPr id="65" name=""/>
          <p:cNvSpPr/>
          <p:nvPr/>
        </p:nvSpPr>
        <p:spPr>
          <a:xfrm>
            <a:off x="30403800" y="3657600"/>
            <a:ext cx="457200" cy="360"/>
          </a:xfrm>
          <a:prstGeom prst="line">
            <a:avLst/>
          </a:prstGeom>
          <a:ln w="38160">
            <a:solidFill>
              <a:srgbClr val="868cac"/>
            </a:solidFill>
            <a:round/>
            <a:tailEnd len="med" type="triangle" w="med"/>
          </a:ln>
        </p:spPr>
        <p:style>
          <a:lnRef idx="0"/>
          <a:fillRef idx="0"/>
          <a:effectRef idx="0"/>
          <a:fontRef idx="minor"/>
        </p:style>
      </p:sp>
      <p:sp>
        <p:nvSpPr>
          <p:cNvPr id="66" name=""/>
          <p:cNvSpPr/>
          <p:nvPr/>
        </p:nvSpPr>
        <p:spPr>
          <a:xfrm>
            <a:off x="457200" y="6858000"/>
            <a:ext cx="13715640" cy="457128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3200" spc="-1" strike="noStrike">
                <a:solidFill>
                  <a:srgbClr val="000000"/>
                </a:solidFill>
                <a:latin typeface="Arial"/>
                <a:ea typeface="DejaVu Sans"/>
              </a:rPr>
              <a:t>Hardware/Software Overview</a:t>
            </a:r>
            <a:endParaRPr b="0" lang="en-US" sz="3200" spc="-1" strike="noStrike">
              <a:latin typeface="Arial"/>
            </a:endParaRPr>
          </a:p>
          <a:p>
            <a:pPr marL="228600">
              <a:lnSpc>
                <a:spcPct val="115000"/>
              </a:lnSpc>
              <a:buNone/>
            </a:pPr>
            <a:r>
              <a:rPr b="0" lang="en-US" sz="1800" spc="-1" strike="noStrike">
                <a:solidFill>
                  <a:srgbClr val="000000"/>
                </a:solidFill>
                <a:latin typeface="Arial"/>
                <a:ea typeface="DejaVu Sans"/>
              </a:rPr>
              <a:t>The hardware required to implement the current version includes the Teensy 4.1, a development board with an ARM Cortex-M7 600MHz MCU, which has a DSP instruction set. 3 batteries are used to power the system, with only 2 required. Two matched Li-ion 11.1V batteries are used to power the positive and negative rails of the amplifier, and a 7.4V NiMh battery is used to power the MCU and servos in the hand, with conditioning from a 7805. The hand used is a COTS robotic hand sold on Amazon, with 9g 6V anti-blocking servos. The amplifier consists of three stages. The front-end has high value resistors to reduce shock hazard for the user, as well as biasing resistors to increase the performance of the instrumentation amplifier. The amplifier is configured for 2000x gain. The middle stage is ac coupled to a resistor divider, which sets the dc midpoint of the signal at approximately 2 volts. This is acquired by two separate circuits attached to a single LF353. One op amp is used as a signal buffer stage, which is layed out so that if additional gain in the buffer stage is required, the circuit can be easily modified. The other integrated op amp is used as a low pass filter which outputs the dc midpoint value of the conditioned signal, to improve processing and check for issues with the circuitry.</a:t>
            </a:r>
            <a:endParaRPr b="0" lang="en-US" sz="1800" spc="-1" strike="noStrike">
              <a:latin typeface="Arial"/>
            </a:endParaRPr>
          </a:p>
          <a:p>
            <a:pPr marL="228600">
              <a:lnSpc>
                <a:spcPct val="115000"/>
              </a:lnSpc>
              <a:buNone/>
            </a:pPr>
            <a:r>
              <a:rPr b="0" lang="en-US" sz="1800" spc="-1" strike="noStrike">
                <a:solidFill>
                  <a:srgbClr val="000000"/>
                </a:solidFill>
                <a:latin typeface="Arial"/>
                <a:ea typeface="DejaVu Sans"/>
              </a:rPr>
              <a:t>The code was developed in Arduino IDE using built in libraries from Arduino and Teensy. The sig</a:t>
            </a:r>
            <a:br>
              <a:rPr sz="1800"/>
            </a:br>
            <a:r>
              <a:rPr b="0" lang="en-US" sz="1800" spc="-1" strike="noStrike">
                <a:solidFill>
                  <a:srgbClr val="000000"/>
                </a:solidFill>
                <a:latin typeface="Arial"/>
                <a:ea typeface="DejaVu Sans"/>
              </a:rPr>
              <a:t>Our software was developed using the Arduino IDE as the microcontroller was compatable. When a signal is detected using the electrodes, it then flows into our amplifier and out into our microcontroller in which we have a control system. The control system works by first detecting, normalizing, rectifying, and amplifying the signal. We then generate an arbitrary peak value using our filtered signal. This arbitrary peak acts as a peak detector in some way, but for our control system it will be used to in conjuction with a distance calculation to activate threshold to control the hand. The individual fingers on our hand are stored in an array, but we are also utilizing a 3x5 array to store the current and previous position of each finger as well as an enable value. Our software was modified to accomadate for two different probes that would allow us to easily differentiate thresholds between fingers. Once a threshold is met or detected, the respective finger/s will be enabled and allowed to move to its specified position. If more than one condition is met, our software allows for multiple movements. Once a condition is no longer met it reverts back to its initial state and waits for the user. An aditional feature that was implemented was a debug mode in order to acess that each finger functions properly in the case something goes wrong.</a:t>
            </a:r>
            <a:endParaRPr b="0" lang="en-US" sz="1800" spc="-1" strike="noStrike">
              <a:latin typeface="Arial"/>
            </a:endParaRPr>
          </a:p>
          <a:p>
            <a:pPr marL="228600">
              <a:lnSpc>
                <a:spcPct val="115000"/>
              </a:lnSpc>
              <a:buNone/>
            </a:pPr>
            <a:r>
              <a:rPr b="0" lang="hi-IN" sz="1800" spc="-1" strike="noStrike">
                <a:solidFill>
                  <a:srgbClr val="000000"/>
                </a:solidFill>
                <a:latin typeface="Arial"/>
                <a:cs typeface="DejaVu Sans"/>
              </a:rPr>
              <a:t>﻿</a:t>
            </a:r>
            <a:endParaRPr b="0" lang="en-US" sz="1800" spc="-1" strike="noStrike">
              <a:latin typeface="Arial"/>
            </a:endParaRPr>
          </a:p>
        </p:txBody>
      </p:sp>
      <p:sp>
        <p:nvSpPr>
          <p:cNvPr id="67" name=""/>
          <p:cNvSpPr/>
          <p:nvPr/>
        </p:nvSpPr>
        <p:spPr>
          <a:xfrm>
            <a:off x="457200" y="16459200"/>
            <a:ext cx="17830800" cy="50274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3200" spc="-1" strike="noStrike">
                <a:solidFill>
                  <a:srgbClr val="000000"/>
                </a:solidFill>
                <a:latin typeface="Arial"/>
                <a:ea typeface="DejaVu Sans"/>
              </a:rPr>
              <a:t>Conclusion</a:t>
            </a:r>
            <a:endParaRPr b="0" lang="en-US" sz="3200" spc="-1" strike="noStrike">
              <a:latin typeface="Arial"/>
            </a:endParaRPr>
          </a:p>
          <a:p>
            <a:pPr marL="228600">
              <a:lnSpc>
                <a:spcPct val="115000"/>
              </a:lnSpc>
              <a:buNone/>
            </a:pPr>
            <a:r>
              <a:rPr b="0" lang="en-US" sz="2400" spc="-1" strike="noStrike">
                <a:solidFill>
                  <a:srgbClr val="000000"/>
                </a:solidFill>
                <a:latin typeface="Arial"/>
                <a:ea typeface="DejaVu Sans"/>
              </a:rPr>
              <a:t>Compare amplifier characteristics between discrete inamp, breadboarded ina129, and assembled hardware. Design tradeoffs made, such as removing 60hz HP filter. Nature of MUAPs, long spacing and frequency components. Power supply noise rejection and grounding issues with amplifier. Conclude with what went right what went wrong, what to improve next time</a:t>
            </a:r>
            <a:endParaRPr b="0" lang="en-US" sz="2400" spc="-1" strike="noStrike">
              <a:latin typeface="Arial"/>
            </a:endParaRPr>
          </a:p>
        </p:txBody>
      </p:sp>
      <p:sp>
        <p:nvSpPr>
          <p:cNvPr id="68" name=""/>
          <p:cNvSpPr/>
          <p:nvPr/>
        </p:nvSpPr>
        <p:spPr>
          <a:xfrm>
            <a:off x="24003000" y="18288000"/>
            <a:ext cx="8456400" cy="31986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2400" spc="-1" strike="noStrike">
                <a:solidFill>
                  <a:srgbClr val="000000"/>
                </a:solidFill>
                <a:latin typeface="Arial"/>
                <a:ea typeface="DejaVu Sans"/>
              </a:rPr>
              <a:t>References</a:t>
            </a:r>
            <a:endParaRPr b="0" lang="en-US" sz="2400" spc="-1" strike="noStrike">
              <a:latin typeface="Arial"/>
            </a:endParaRPr>
          </a:p>
          <a:p>
            <a:pPr marL="228600">
              <a:lnSpc>
                <a:spcPct val="115000"/>
              </a:lnSpc>
              <a:buNone/>
            </a:pPr>
            <a:r>
              <a:rPr b="0" lang="en-US" sz="1800" spc="-1" strike="noStrike">
                <a:solidFill>
                  <a:srgbClr val="000000"/>
                </a:solidFill>
                <a:latin typeface="Arial"/>
                <a:ea typeface="DejaVu Sans"/>
              </a:rPr>
              <a:t>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800" spc="-1" strike="noStrike">
              <a:latin typeface="Arial"/>
            </a:endParaRPr>
          </a:p>
          <a:p>
            <a:pPr marL="228600">
              <a:lnSpc>
                <a:spcPct val="115000"/>
              </a:lnSpc>
              <a:buNone/>
            </a:pPr>
            <a:endParaRPr b="0" lang="en-US" sz="2400" spc="-1" strike="noStrike">
              <a:latin typeface="Arial"/>
            </a:endParaRPr>
          </a:p>
          <a:p>
            <a:pPr marL="228600">
              <a:lnSpc>
                <a:spcPct val="115000"/>
              </a:lnSpc>
              <a:buNone/>
            </a:pPr>
            <a:r>
              <a:rPr b="0" lang="en-US" sz="2400" spc="-1" strike="noStrike">
                <a:solidFill>
                  <a:srgbClr val="000000"/>
                </a:solidFill>
                <a:latin typeface="Arial"/>
                <a:ea typeface="DejaVu Sans"/>
              </a:rPr>
              <a:t> </a:t>
            </a:r>
            <a:endParaRPr b="0" lang="en-US" sz="2400" spc="-1" strike="noStrike">
              <a:latin typeface="Arial"/>
            </a:endParaRPr>
          </a:p>
        </p:txBody>
      </p:sp>
      <p:pic>
        <p:nvPicPr>
          <p:cNvPr id="69" name="" descr=""/>
          <p:cNvPicPr/>
          <p:nvPr/>
        </p:nvPicPr>
        <p:blipFill>
          <a:blip r:embed="rId3"/>
          <a:stretch/>
        </p:blipFill>
        <p:spPr>
          <a:xfrm>
            <a:off x="12801600" y="2286000"/>
            <a:ext cx="8686080" cy="4388400"/>
          </a:xfrm>
          <a:prstGeom prst="rect">
            <a:avLst/>
          </a:prstGeom>
          <a:ln w="0">
            <a:noFill/>
          </a:ln>
        </p:spPr>
      </p:pic>
      <p:sp>
        <p:nvSpPr>
          <p:cNvPr id="70" name=""/>
          <p:cNvSpPr/>
          <p:nvPr/>
        </p:nvSpPr>
        <p:spPr>
          <a:xfrm>
            <a:off x="21945600" y="5796360"/>
            <a:ext cx="10513800" cy="129024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latin typeface="Arial"/>
            </a:endParaRPr>
          </a:p>
        </p:txBody>
      </p:sp>
      <p:sp>
        <p:nvSpPr>
          <p:cNvPr id="71" name=""/>
          <p:cNvSpPr/>
          <p:nvPr/>
        </p:nvSpPr>
        <p:spPr>
          <a:xfrm>
            <a:off x="12802320" y="6674400"/>
            <a:ext cx="8686080" cy="69696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A render of the revision 2 amplifier PCB, altered from the manufactured version for clarity. Large silkscreen text is used to emphasize separate regions of the board</a:t>
            </a:r>
            <a:endParaRPr b="0" lang="en-US" sz="1800" spc="-1" strike="noStrike">
              <a:latin typeface="Arial"/>
            </a:endParaRPr>
          </a:p>
        </p:txBody>
      </p:sp>
      <p:sp>
        <p:nvSpPr>
          <p:cNvPr id="72" name=""/>
          <p:cNvSpPr/>
          <p:nvPr/>
        </p:nvSpPr>
        <p:spPr>
          <a:xfrm>
            <a:off x="5097960" y="21945600"/>
            <a:ext cx="12046320" cy="205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latin typeface="Arial"/>
            </a:endParaRPr>
          </a:p>
        </p:txBody>
      </p:sp>
      <p:pic>
        <p:nvPicPr>
          <p:cNvPr id="73" name="" descr=""/>
          <p:cNvPicPr/>
          <p:nvPr/>
        </p:nvPicPr>
        <p:blipFill>
          <a:blip r:embed="rId4"/>
          <a:srcRect l="953" t="1267" r="10578" b="1290"/>
          <a:stretch/>
        </p:blipFill>
        <p:spPr>
          <a:xfrm rot="5400000">
            <a:off x="11616480" y="8353800"/>
            <a:ext cx="7106760" cy="5486400"/>
          </a:xfrm>
          <a:prstGeom prst="rect">
            <a:avLst/>
          </a:prstGeom>
          <a:ln w="0">
            <a:noFill/>
          </a:ln>
        </p:spPr>
      </p:pic>
      <p:sp>
        <p:nvSpPr>
          <p:cNvPr id="74" name=""/>
          <p:cNvSpPr/>
          <p:nvPr/>
        </p:nvSpPr>
        <p:spPr>
          <a:xfrm>
            <a:off x="24917400" y="11910960"/>
            <a:ext cx="7086240" cy="882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800" spc="-1" strike="noStrike">
                <a:solidFill>
                  <a:srgbClr val="000000"/>
                </a:solidFill>
                <a:latin typeface="Arial"/>
                <a:ea typeface="DejaVu Sans"/>
              </a:rPr>
              <a:t>Gain Comparison of Probe Board Revisions</a:t>
            </a:r>
            <a:endParaRPr b="0" lang="en-US" sz="2800" spc="-1" strike="noStrike">
              <a:latin typeface="Arial"/>
            </a:endParaRPr>
          </a:p>
        </p:txBody>
      </p:sp>
      <p:sp>
        <p:nvSpPr>
          <p:cNvPr id="75" name=""/>
          <p:cNvSpPr/>
          <p:nvPr/>
        </p:nvSpPr>
        <p:spPr>
          <a:xfrm>
            <a:off x="24917400" y="7346520"/>
            <a:ext cx="7086240" cy="882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800" spc="-1" strike="noStrike">
                <a:solidFill>
                  <a:srgbClr val="000000"/>
                </a:solidFill>
                <a:latin typeface="Arial"/>
                <a:ea typeface="DejaVu Sans"/>
              </a:rPr>
              <a:t>Recorded Vs Processed Signal From Probe</a:t>
            </a:r>
            <a:endParaRPr b="0" lang="en-US" sz="2800" spc="-1" strike="noStrike">
              <a:latin typeface="Arial"/>
            </a:endParaRPr>
          </a:p>
        </p:txBody>
      </p:sp>
      <p:sp>
        <p:nvSpPr>
          <p:cNvPr id="76" name=""/>
          <p:cNvSpPr/>
          <p:nvPr/>
        </p:nvSpPr>
        <p:spPr>
          <a:xfrm>
            <a:off x="24231600" y="16687800"/>
            <a:ext cx="8227800" cy="159984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0" lang="en-US" sz="1800" spc="-1" strike="noStrike">
                <a:solidFill>
                  <a:srgbClr val="000000"/>
                </a:solidFill>
                <a:latin typeface="Arial"/>
                <a:ea typeface="DejaVu Sans"/>
              </a:rPr>
              <a:t>Table 1 (top) displays the output of the amplifier in blue, and the processed signal in orange. The rectification is the most prominent component, but digital filtering and gain also occur. </a:t>
            </a:r>
            <a:endParaRPr b="0" lang="en-US" sz="1800" spc="-1" strike="noStrike">
              <a:latin typeface="Arial"/>
            </a:endParaRPr>
          </a:p>
        </p:txBody>
      </p:sp>
      <p:sp>
        <p:nvSpPr>
          <p:cNvPr id="77" name=""/>
          <p:cNvSpPr/>
          <p:nvPr/>
        </p:nvSpPr>
        <p:spPr>
          <a:xfrm flipH="1">
            <a:off x="19180440" y="11230920"/>
            <a:ext cx="1153080" cy="275400"/>
          </a:xfrm>
          <a:prstGeom prst="line">
            <a:avLst/>
          </a:prstGeom>
          <a:ln w="38160">
            <a:solidFill>
              <a:srgbClr val="e5064b"/>
            </a:solidFill>
            <a:prstDash val="dot"/>
            <a:round/>
            <a:tailEnd len="med" type="triangle" w="med"/>
          </a:ln>
        </p:spPr>
        <p:style>
          <a:lnRef idx="0"/>
          <a:fillRef idx="0"/>
          <a:effectRef idx="0"/>
          <a:fontRef idx="minor"/>
        </p:style>
      </p:sp>
      <p:sp>
        <p:nvSpPr>
          <p:cNvPr id="78" name=""/>
          <p:cNvSpPr/>
          <p:nvPr/>
        </p:nvSpPr>
        <p:spPr>
          <a:xfrm>
            <a:off x="18380520" y="7543800"/>
            <a:ext cx="5486040" cy="5486040"/>
          </a:xfrm>
          <a:prstGeom prst="rect">
            <a:avLst/>
          </a:prstGeom>
          <a:noFill/>
          <a:ln w="76320">
            <a:solidFill>
              <a:srgbClr val="4c0962"/>
            </a:solidFill>
            <a:round/>
          </a:ln>
        </p:spPr>
        <p:style>
          <a:lnRef idx="0"/>
          <a:fillRef idx="0"/>
          <a:effectRef idx="0"/>
          <a:fontRef idx="minor"/>
        </p:style>
      </p:sp>
      <p:sp>
        <p:nvSpPr>
          <p:cNvPr id="79" name=""/>
          <p:cNvSpPr/>
          <p:nvPr/>
        </p:nvSpPr>
        <p:spPr>
          <a:xfrm>
            <a:off x="18370440" y="12562560"/>
            <a:ext cx="5496480" cy="10440"/>
          </a:xfrm>
          <a:prstGeom prst="line">
            <a:avLst/>
          </a:prstGeom>
          <a:ln w="38160">
            <a:solidFill>
              <a:srgbClr val="a33e03"/>
            </a:solidFill>
            <a:round/>
          </a:ln>
        </p:spPr>
        <p:style>
          <a:lnRef idx="0"/>
          <a:fillRef idx="0"/>
          <a:effectRef idx="0"/>
          <a:fontRef idx="minor"/>
        </p:style>
      </p:sp>
      <p:sp>
        <p:nvSpPr>
          <p:cNvPr id="80" name=""/>
          <p:cNvSpPr/>
          <p:nvPr/>
        </p:nvSpPr>
        <p:spPr>
          <a:xfrm flipV="1">
            <a:off x="18837720" y="7543800"/>
            <a:ext cx="360" cy="5486400"/>
          </a:xfrm>
          <a:prstGeom prst="line">
            <a:avLst/>
          </a:prstGeom>
          <a:ln w="38160">
            <a:solidFill>
              <a:srgbClr val="a33e03"/>
            </a:solidFill>
            <a:round/>
          </a:ln>
        </p:spPr>
        <p:style>
          <a:lnRef idx="0"/>
          <a:fillRef idx="0"/>
          <a:effectRef idx="0"/>
          <a:fontRef idx="minor"/>
        </p:style>
      </p:sp>
      <p:sp>
        <p:nvSpPr>
          <p:cNvPr id="81" name=""/>
          <p:cNvSpPr/>
          <p:nvPr/>
        </p:nvSpPr>
        <p:spPr>
          <a:xfrm>
            <a:off x="18837720" y="12573000"/>
            <a:ext cx="457164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latin typeface="Arial"/>
              </a:rPr>
              <a:t>Sensor 1 Processed Amplitude </a:t>
            </a:r>
            <a:endParaRPr b="0" lang="en-US" sz="2400" spc="-1" strike="noStrike">
              <a:latin typeface="Arial"/>
            </a:endParaRPr>
          </a:p>
        </p:txBody>
      </p:sp>
      <p:sp>
        <p:nvSpPr>
          <p:cNvPr id="82" name=""/>
          <p:cNvSpPr/>
          <p:nvPr/>
        </p:nvSpPr>
        <p:spPr>
          <a:xfrm rot="16200000">
            <a:off x="16341840" y="10067040"/>
            <a:ext cx="456120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latin typeface="Arial"/>
              </a:rPr>
              <a:t>Sensor 2 Processed Amplitude </a:t>
            </a:r>
            <a:endParaRPr b="0" lang="en-US" sz="2400" spc="-1" strike="noStrike">
              <a:latin typeface="Arial"/>
            </a:endParaRPr>
          </a:p>
        </p:txBody>
      </p:sp>
      <p:sp>
        <p:nvSpPr>
          <p:cNvPr id="83" name=""/>
          <p:cNvSpPr/>
          <p:nvPr/>
        </p:nvSpPr>
        <p:spPr>
          <a:xfrm>
            <a:off x="22952520" y="9829800"/>
            <a:ext cx="6854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Ring</a:t>
            </a:r>
            <a:endParaRPr b="0" lang="en-US" sz="1800" spc="-1" strike="noStrike">
              <a:latin typeface="Arial"/>
            </a:endParaRPr>
          </a:p>
        </p:txBody>
      </p:sp>
      <p:sp>
        <p:nvSpPr>
          <p:cNvPr id="84" name=""/>
          <p:cNvSpPr/>
          <p:nvPr/>
        </p:nvSpPr>
        <p:spPr>
          <a:xfrm>
            <a:off x="22840560" y="10074960"/>
            <a:ext cx="228240" cy="228240"/>
          </a:xfrm>
          <a:prstGeom prst="ellipse">
            <a:avLst/>
          </a:prstGeom>
          <a:solidFill>
            <a:srgbClr val="a33e03"/>
          </a:solidFill>
          <a:ln w="0">
            <a:solidFill>
              <a:srgbClr val="a33e03"/>
            </a:solidFill>
          </a:ln>
        </p:spPr>
        <p:style>
          <a:lnRef idx="0"/>
          <a:fillRef idx="0"/>
          <a:effectRef idx="0"/>
          <a:fontRef idx="minor"/>
        </p:style>
      </p:sp>
      <p:sp>
        <p:nvSpPr>
          <p:cNvPr id="85" name=""/>
          <p:cNvSpPr/>
          <p:nvPr/>
        </p:nvSpPr>
        <p:spPr>
          <a:xfrm>
            <a:off x="19752120" y="105156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Index</a:t>
            </a:r>
            <a:endParaRPr b="0" lang="en-US" sz="1800" spc="-1" strike="noStrike">
              <a:latin typeface="Arial"/>
            </a:endParaRPr>
          </a:p>
        </p:txBody>
      </p:sp>
      <p:sp>
        <p:nvSpPr>
          <p:cNvPr id="86" name=""/>
          <p:cNvSpPr/>
          <p:nvPr/>
        </p:nvSpPr>
        <p:spPr>
          <a:xfrm>
            <a:off x="19640160" y="10760760"/>
            <a:ext cx="228240" cy="228240"/>
          </a:xfrm>
          <a:prstGeom prst="ellipse">
            <a:avLst/>
          </a:prstGeom>
          <a:solidFill>
            <a:srgbClr val="a33e03"/>
          </a:solidFill>
          <a:ln w="0">
            <a:solidFill>
              <a:srgbClr val="a33e03"/>
            </a:solidFill>
          </a:ln>
        </p:spPr>
        <p:style>
          <a:lnRef idx="0"/>
          <a:fillRef idx="0"/>
          <a:effectRef idx="0"/>
          <a:fontRef idx="minor"/>
        </p:style>
      </p:sp>
      <p:sp>
        <p:nvSpPr>
          <p:cNvPr id="87" name=""/>
          <p:cNvSpPr/>
          <p:nvPr/>
        </p:nvSpPr>
        <p:spPr>
          <a:xfrm>
            <a:off x="22952520" y="80010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Clench</a:t>
            </a:r>
            <a:endParaRPr b="0" lang="en-US" sz="1800" spc="-1" strike="noStrike">
              <a:latin typeface="Arial"/>
            </a:endParaRPr>
          </a:p>
        </p:txBody>
      </p:sp>
      <p:sp>
        <p:nvSpPr>
          <p:cNvPr id="88" name=""/>
          <p:cNvSpPr/>
          <p:nvPr/>
        </p:nvSpPr>
        <p:spPr>
          <a:xfrm>
            <a:off x="22840560" y="8246160"/>
            <a:ext cx="228240" cy="228240"/>
          </a:xfrm>
          <a:prstGeom prst="ellipse">
            <a:avLst/>
          </a:prstGeom>
          <a:solidFill>
            <a:srgbClr val="a33e03"/>
          </a:solidFill>
          <a:ln w="0">
            <a:solidFill>
              <a:srgbClr val="a33e03"/>
            </a:solidFill>
          </a:ln>
        </p:spPr>
        <p:style>
          <a:lnRef idx="0"/>
          <a:fillRef idx="0"/>
          <a:effectRef idx="0"/>
          <a:fontRef idx="minor"/>
        </p:style>
      </p:sp>
      <p:sp>
        <p:nvSpPr>
          <p:cNvPr id="89" name=""/>
          <p:cNvSpPr/>
          <p:nvPr/>
        </p:nvSpPr>
        <p:spPr>
          <a:xfrm>
            <a:off x="19066320" y="1118484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Thumb</a:t>
            </a:r>
            <a:endParaRPr b="0" lang="en-US" sz="1800" spc="-1" strike="noStrike">
              <a:latin typeface="Arial"/>
            </a:endParaRPr>
          </a:p>
        </p:txBody>
      </p:sp>
      <p:sp>
        <p:nvSpPr>
          <p:cNvPr id="90" name=""/>
          <p:cNvSpPr/>
          <p:nvPr/>
        </p:nvSpPr>
        <p:spPr>
          <a:xfrm>
            <a:off x="18954360" y="11430000"/>
            <a:ext cx="228240" cy="228240"/>
          </a:xfrm>
          <a:prstGeom prst="ellipse">
            <a:avLst/>
          </a:prstGeom>
          <a:solidFill>
            <a:srgbClr val="a33e03"/>
          </a:solidFill>
          <a:ln w="0">
            <a:solidFill>
              <a:srgbClr val="a33e03"/>
            </a:solidFill>
          </a:ln>
        </p:spPr>
        <p:style>
          <a:lnRef idx="0"/>
          <a:fillRef idx="0"/>
          <a:effectRef idx="0"/>
          <a:fontRef idx="minor"/>
        </p:style>
      </p:sp>
      <p:sp>
        <p:nvSpPr>
          <p:cNvPr id="91" name=""/>
          <p:cNvSpPr/>
          <p:nvPr/>
        </p:nvSpPr>
        <p:spPr>
          <a:xfrm>
            <a:off x="22495320" y="107442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Middle</a:t>
            </a:r>
            <a:endParaRPr b="0" lang="en-US" sz="1800" spc="-1" strike="noStrike">
              <a:latin typeface="Arial"/>
            </a:endParaRPr>
          </a:p>
        </p:txBody>
      </p:sp>
      <p:sp>
        <p:nvSpPr>
          <p:cNvPr id="92" name=""/>
          <p:cNvSpPr/>
          <p:nvPr/>
        </p:nvSpPr>
        <p:spPr>
          <a:xfrm>
            <a:off x="22383360" y="10989360"/>
            <a:ext cx="228240" cy="228240"/>
          </a:xfrm>
          <a:prstGeom prst="ellipse">
            <a:avLst/>
          </a:prstGeom>
          <a:solidFill>
            <a:srgbClr val="a33e03"/>
          </a:solidFill>
          <a:ln w="0">
            <a:solidFill>
              <a:srgbClr val="a33e03"/>
            </a:solidFill>
          </a:ln>
        </p:spPr>
        <p:style>
          <a:lnRef idx="0"/>
          <a:fillRef idx="0"/>
          <a:effectRef idx="0"/>
          <a:fontRef idx="minor"/>
        </p:style>
      </p:sp>
      <p:sp>
        <p:nvSpPr>
          <p:cNvPr id="93" name=""/>
          <p:cNvSpPr/>
          <p:nvPr/>
        </p:nvSpPr>
        <p:spPr>
          <a:xfrm>
            <a:off x="21235680" y="1164204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Pinky</a:t>
            </a:r>
            <a:endParaRPr b="0" lang="en-US" sz="1800" spc="-1" strike="noStrike">
              <a:latin typeface="Arial"/>
            </a:endParaRPr>
          </a:p>
        </p:txBody>
      </p:sp>
      <p:sp>
        <p:nvSpPr>
          <p:cNvPr id="94" name=""/>
          <p:cNvSpPr/>
          <p:nvPr/>
        </p:nvSpPr>
        <p:spPr>
          <a:xfrm>
            <a:off x="21123720" y="11887200"/>
            <a:ext cx="228240" cy="228240"/>
          </a:xfrm>
          <a:prstGeom prst="ellipse">
            <a:avLst/>
          </a:prstGeom>
          <a:solidFill>
            <a:srgbClr val="a33e03"/>
          </a:solidFill>
          <a:ln w="0">
            <a:solidFill>
              <a:srgbClr val="a33e03"/>
            </a:solidFill>
          </a:ln>
        </p:spPr>
        <p:style>
          <a:lnRef idx="0"/>
          <a:fillRef idx="0"/>
          <a:effectRef idx="0"/>
          <a:fontRef idx="minor"/>
        </p:style>
      </p:sp>
      <p:sp>
        <p:nvSpPr>
          <p:cNvPr id="95" name=""/>
          <p:cNvSpPr/>
          <p:nvPr/>
        </p:nvSpPr>
        <p:spPr>
          <a:xfrm flipH="1" flipV="1">
            <a:off x="19850040" y="10934640"/>
            <a:ext cx="483480" cy="296280"/>
          </a:xfrm>
          <a:prstGeom prst="line">
            <a:avLst/>
          </a:prstGeom>
          <a:ln w="38160">
            <a:solidFill>
              <a:srgbClr val="e5064b"/>
            </a:solidFill>
            <a:round/>
            <a:tailEnd len="med" type="triangle" w="med"/>
          </a:ln>
        </p:spPr>
        <p:style>
          <a:lnRef idx="0"/>
          <a:fillRef idx="0"/>
          <a:effectRef idx="0"/>
          <a:fontRef idx="minor"/>
        </p:style>
      </p:sp>
      <p:sp>
        <p:nvSpPr>
          <p:cNvPr id="96" name=""/>
          <p:cNvSpPr/>
          <p:nvPr/>
        </p:nvSpPr>
        <p:spPr>
          <a:xfrm flipH="1">
            <a:off x="18924840" y="11230920"/>
            <a:ext cx="1418400" cy="1266120"/>
          </a:xfrm>
          <a:prstGeom prst="line">
            <a:avLst/>
          </a:prstGeom>
          <a:ln w="38160">
            <a:solidFill>
              <a:srgbClr val="e5064b"/>
            </a:solidFill>
            <a:prstDash val="dot"/>
            <a:round/>
            <a:tailEnd len="med" type="triangle" w="med"/>
          </a:ln>
        </p:spPr>
        <p:style>
          <a:lnRef idx="0"/>
          <a:fillRef idx="0"/>
          <a:effectRef idx="0"/>
          <a:fontRef idx="minor"/>
        </p:style>
      </p:sp>
      <p:sp>
        <p:nvSpPr>
          <p:cNvPr id="97" name=""/>
          <p:cNvSpPr/>
          <p:nvPr/>
        </p:nvSpPr>
        <p:spPr>
          <a:xfrm>
            <a:off x="20333880" y="11221560"/>
            <a:ext cx="802080" cy="694440"/>
          </a:xfrm>
          <a:prstGeom prst="line">
            <a:avLst/>
          </a:prstGeom>
          <a:ln w="38160">
            <a:solidFill>
              <a:srgbClr val="e5064b"/>
            </a:solidFill>
            <a:prstDash val="dot"/>
            <a:round/>
            <a:tailEnd len="med" type="triangle" w="med"/>
          </a:ln>
        </p:spPr>
        <p:style>
          <a:lnRef idx="0"/>
          <a:fillRef idx="0"/>
          <a:effectRef idx="0"/>
          <a:fontRef idx="minor"/>
        </p:style>
      </p:sp>
      <p:sp>
        <p:nvSpPr>
          <p:cNvPr id="98" name=""/>
          <p:cNvSpPr/>
          <p:nvPr/>
        </p:nvSpPr>
        <p:spPr>
          <a:xfrm flipV="1">
            <a:off x="20352960" y="11120040"/>
            <a:ext cx="2039040" cy="101520"/>
          </a:xfrm>
          <a:prstGeom prst="line">
            <a:avLst/>
          </a:prstGeom>
          <a:ln w="38160">
            <a:solidFill>
              <a:srgbClr val="e5064b"/>
            </a:solidFill>
            <a:prstDash val="dot"/>
            <a:round/>
            <a:tailEnd len="med" type="triangle" w="med"/>
          </a:ln>
        </p:spPr>
        <p:style>
          <a:lnRef idx="0"/>
          <a:fillRef idx="0"/>
          <a:effectRef idx="0"/>
          <a:fontRef idx="minor"/>
        </p:style>
      </p:sp>
      <p:sp>
        <p:nvSpPr>
          <p:cNvPr id="99" name=""/>
          <p:cNvSpPr/>
          <p:nvPr/>
        </p:nvSpPr>
        <p:spPr>
          <a:xfrm flipV="1">
            <a:off x="20343600" y="10244160"/>
            <a:ext cx="2504160" cy="956880"/>
          </a:xfrm>
          <a:prstGeom prst="line">
            <a:avLst/>
          </a:prstGeom>
          <a:ln w="38160">
            <a:solidFill>
              <a:srgbClr val="e5064b"/>
            </a:solidFill>
            <a:prstDash val="dot"/>
            <a:round/>
            <a:tailEnd len="med" type="triangle" w="med"/>
          </a:ln>
        </p:spPr>
        <p:style>
          <a:lnRef idx="0"/>
          <a:fillRef idx="0"/>
          <a:effectRef idx="0"/>
          <a:fontRef idx="minor"/>
        </p:style>
      </p:sp>
      <p:sp>
        <p:nvSpPr>
          <p:cNvPr id="100" name=""/>
          <p:cNvSpPr/>
          <p:nvPr/>
        </p:nvSpPr>
        <p:spPr>
          <a:xfrm flipV="1">
            <a:off x="20334240" y="8462880"/>
            <a:ext cx="2547000" cy="2732400"/>
          </a:xfrm>
          <a:prstGeom prst="line">
            <a:avLst/>
          </a:prstGeom>
          <a:ln w="38160">
            <a:solidFill>
              <a:srgbClr val="e5064b"/>
            </a:solidFill>
            <a:prstDash val="dot"/>
            <a:round/>
            <a:tailEnd len="med" type="triangle" w="med"/>
          </a:ln>
        </p:spPr>
        <p:style>
          <a:lnRef idx="0"/>
          <a:fillRef idx="0"/>
          <a:effectRef idx="0"/>
          <a:fontRef idx="minor"/>
        </p:style>
      </p:sp>
      <p:sp>
        <p:nvSpPr>
          <p:cNvPr id="101" name=""/>
          <p:cNvSpPr/>
          <p:nvPr/>
        </p:nvSpPr>
        <p:spPr>
          <a:xfrm flipV="1">
            <a:off x="20333520" y="11230920"/>
            <a:ext cx="360" cy="1342080"/>
          </a:xfrm>
          <a:prstGeom prst="line">
            <a:avLst/>
          </a:prstGeom>
          <a:ln w="38160">
            <a:solidFill>
              <a:srgbClr val="fd5c00"/>
            </a:solidFill>
            <a:prstDash val="dash"/>
            <a:round/>
          </a:ln>
        </p:spPr>
        <p:style>
          <a:lnRef idx="0"/>
          <a:fillRef idx="0"/>
          <a:effectRef idx="0"/>
          <a:fontRef idx="minor"/>
        </p:style>
      </p:sp>
      <p:sp>
        <p:nvSpPr>
          <p:cNvPr id="102" name=""/>
          <p:cNvSpPr/>
          <p:nvPr/>
        </p:nvSpPr>
        <p:spPr>
          <a:xfrm>
            <a:off x="18837720" y="11230920"/>
            <a:ext cx="1495800" cy="360"/>
          </a:xfrm>
          <a:prstGeom prst="line">
            <a:avLst/>
          </a:prstGeom>
          <a:ln w="38160">
            <a:solidFill>
              <a:srgbClr val="fd5c00"/>
            </a:solidFill>
            <a:prstDash val="dash"/>
            <a:round/>
          </a:ln>
        </p:spPr>
        <p:style>
          <a:lnRef idx="0"/>
          <a:fillRef idx="0"/>
          <a:effectRef idx="0"/>
          <a:fontRef idx="minor"/>
        </p:style>
      </p:sp>
      <p:sp>
        <p:nvSpPr>
          <p:cNvPr id="103" name=""/>
          <p:cNvSpPr/>
          <p:nvPr/>
        </p:nvSpPr>
        <p:spPr>
          <a:xfrm>
            <a:off x="20373840" y="10861920"/>
            <a:ext cx="1409760" cy="694800"/>
          </a:xfrm>
          <a:prstGeom prst="rect">
            <a:avLst/>
          </a:prstGeom>
          <a:gradFill rotWithShape="0">
            <a:gsLst>
              <a:gs pos="0">
                <a:srgbClr val="ffffff">
                  <a:alpha val="0"/>
                </a:srgbClr>
              </a:gs>
              <a:gs pos="50000">
                <a:srgbClr val="ffffff"/>
              </a:gs>
              <a:gs pos="100000">
                <a:srgbClr val="ffffff">
                  <a:alpha val="0"/>
                </a:srgbClr>
              </a:gs>
            </a:gsLst>
            <a:lin ang="5400000"/>
          </a:grad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Measured Point</a:t>
            </a:r>
            <a:endParaRPr b="0" lang="en-US" sz="1800" spc="-1" strike="noStrike">
              <a:latin typeface="Arial"/>
            </a:endParaRPr>
          </a:p>
        </p:txBody>
      </p:sp>
      <p:sp>
        <p:nvSpPr>
          <p:cNvPr id="104" name=""/>
          <p:cNvSpPr/>
          <p:nvPr/>
        </p:nvSpPr>
        <p:spPr>
          <a:xfrm>
            <a:off x="23181120" y="12801600"/>
            <a:ext cx="457200" cy="360"/>
          </a:xfrm>
          <a:prstGeom prst="line">
            <a:avLst/>
          </a:prstGeom>
          <a:ln w="38160">
            <a:solidFill>
              <a:srgbClr val="a33e03"/>
            </a:solidFill>
            <a:round/>
            <a:tailEnd len="med" type="triangle" w="med"/>
          </a:ln>
        </p:spPr>
        <p:style>
          <a:lnRef idx="0"/>
          <a:fillRef idx="0"/>
          <a:effectRef idx="0"/>
          <a:fontRef idx="minor"/>
        </p:style>
      </p:sp>
      <p:sp>
        <p:nvSpPr>
          <p:cNvPr id="105" name=""/>
          <p:cNvSpPr/>
          <p:nvPr/>
        </p:nvSpPr>
        <p:spPr>
          <a:xfrm flipV="1">
            <a:off x="18609120" y="7772400"/>
            <a:ext cx="360" cy="457200"/>
          </a:xfrm>
          <a:prstGeom prst="line">
            <a:avLst/>
          </a:prstGeom>
          <a:ln w="38160">
            <a:solidFill>
              <a:srgbClr val="a33e03"/>
            </a:solidFill>
            <a:round/>
            <a:tailEnd len="med" type="triangle" w="med"/>
          </a:ln>
        </p:spPr>
        <p:style>
          <a:lnRef idx="0"/>
          <a:fillRef idx="0"/>
          <a:effectRef idx="0"/>
          <a:fontRef idx="minor"/>
        </p:style>
      </p:sp>
      <p:sp>
        <p:nvSpPr>
          <p:cNvPr id="106" name=""/>
          <p:cNvSpPr/>
          <p:nvPr/>
        </p:nvSpPr>
        <p:spPr>
          <a:xfrm>
            <a:off x="18867240" y="12196440"/>
            <a:ext cx="1371240" cy="34596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Open Hand</a:t>
            </a:r>
            <a:endParaRPr b="0" lang="en-US" sz="1800" spc="-1" strike="noStrike">
              <a:latin typeface="Arial"/>
            </a:endParaRPr>
          </a:p>
        </p:txBody>
      </p:sp>
      <p:sp>
        <p:nvSpPr>
          <p:cNvPr id="107" name=""/>
          <p:cNvSpPr/>
          <p:nvPr/>
        </p:nvSpPr>
        <p:spPr>
          <a:xfrm>
            <a:off x="18725760" y="12461400"/>
            <a:ext cx="228240" cy="228240"/>
          </a:xfrm>
          <a:prstGeom prst="ellipse">
            <a:avLst/>
          </a:prstGeom>
          <a:solidFill>
            <a:srgbClr val="a33e03"/>
          </a:solidFill>
          <a:ln w="0">
            <a:solidFill>
              <a:srgbClr val="a33e03"/>
            </a:solidFill>
          </a:ln>
        </p:spPr>
        <p:style>
          <a:lnRef idx="0"/>
          <a:fillRef idx="0"/>
          <a:effectRef idx="0"/>
          <a:fontRef idx="minor"/>
        </p:style>
      </p:sp>
      <p:sp>
        <p:nvSpPr>
          <p:cNvPr id="108" name=""/>
          <p:cNvSpPr/>
          <p:nvPr/>
        </p:nvSpPr>
        <p:spPr>
          <a:xfrm>
            <a:off x="20209320" y="11107080"/>
            <a:ext cx="228240" cy="228240"/>
          </a:xfrm>
          <a:prstGeom prst="ellipse">
            <a:avLst/>
          </a:prstGeom>
          <a:solidFill>
            <a:srgbClr val="e5064b"/>
          </a:solidFill>
          <a:ln w="38160">
            <a:solidFill>
              <a:srgbClr val="fd5c00"/>
            </a:solidFill>
            <a:round/>
          </a:ln>
        </p:spPr>
        <p:style>
          <a:lnRef idx="0"/>
          <a:fillRef idx="0"/>
          <a:effectRef idx="0"/>
          <a:fontRef idx="minor"/>
        </p:style>
      </p:sp>
      <p:sp>
        <p:nvSpPr>
          <p:cNvPr id="109" name=""/>
          <p:cNvSpPr/>
          <p:nvPr/>
        </p:nvSpPr>
        <p:spPr>
          <a:xfrm>
            <a:off x="12452400" y="14650560"/>
            <a:ext cx="5460840" cy="1351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Picture of </a:t>
            </a:r>
            <a:r>
              <a:rPr b="0" lang="en-US" sz="1800" spc="-1" strike="noStrike">
                <a:solidFill>
                  <a:srgbClr val="000000"/>
                </a:solidFill>
                <a:latin typeface="Arial"/>
                <a:ea typeface="DejaVu Sans"/>
              </a:rPr>
              <a:t>prototype </a:t>
            </a:r>
            <a:r>
              <a:rPr b="0" lang="en-US" sz="1800" spc="-1" strike="noStrike">
                <a:solidFill>
                  <a:srgbClr val="000000"/>
                </a:solidFill>
                <a:latin typeface="Arial"/>
                <a:ea typeface="DejaVu Sans"/>
              </a:rPr>
              <a:t>project. </a:t>
            </a:r>
            <a:r>
              <a:rPr b="0" lang="en-US" sz="1800" spc="-1" strike="noStrike">
                <a:solidFill>
                  <a:srgbClr val="000000"/>
                </a:solidFill>
                <a:latin typeface="Arial"/>
                <a:ea typeface="DejaVu Sans"/>
              </a:rPr>
              <a:t>Pictured </a:t>
            </a:r>
            <a:r>
              <a:rPr b="0" lang="en-US" sz="1800" spc="-1" strike="noStrike">
                <a:solidFill>
                  <a:srgbClr val="000000"/>
                </a:solidFill>
                <a:latin typeface="Arial"/>
                <a:ea typeface="DejaVu Sans"/>
              </a:rPr>
              <a:t>bottom left: </a:t>
            </a:r>
            <a:r>
              <a:rPr b="0" lang="en-US" sz="1800" spc="-1" strike="noStrike">
                <a:solidFill>
                  <a:srgbClr val="000000"/>
                </a:solidFill>
                <a:latin typeface="Arial"/>
                <a:ea typeface="DejaVu Sans"/>
              </a:rPr>
              <a:t>stacked </a:t>
            </a:r>
            <a:r>
              <a:rPr b="0" lang="en-US" sz="1800" spc="-1" strike="noStrike">
                <a:solidFill>
                  <a:srgbClr val="000000"/>
                </a:solidFill>
                <a:latin typeface="Arial"/>
                <a:ea typeface="DejaVu Sans"/>
              </a:rPr>
              <a:t>amplifier </a:t>
            </a:r>
            <a:r>
              <a:rPr b="0" lang="en-US" sz="1800" spc="-1" strike="noStrike">
                <a:solidFill>
                  <a:srgbClr val="000000"/>
                </a:solidFill>
                <a:latin typeface="Arial"/>
                <a:ea typeface="DejaVu Sans"/>
              </a:rPr>
              <a:t>PCBs. Middle </a:t>
            </a:r>
            <a:r>
              <a:rPr b="0" lang="en-US" sz="1800" spc="-1" strike="noStrike">
                <a:solidFill>
                  <a:srgbClr val="000000"/>
                </a:solidFill>
                <a:latin typeface="Arial"/>
                <a:ea typeface="DejaVu Sans"/>
              </a:rPr>
              <a:t>left: Li-Ion </a:t>
            </a:r>
            <a:r>
              <a:rPr b="0" lang="en-US" sz="1800" spc="-1" strike="noStrike">
                <a:solidFill>
                  <a:srgbClr val="000000"/>
                </a:solidFill>
                <a:latin typeface="Arial"/>
                <a:ea typeface="DejaVu Sans"/>
              </a:rPr>
              <a:t>batteries. Top </a:t>
            </a:r>
            <a:r>
              <a:rPr b="0" lang="en-US" sz="1800" spc="-1" strike="noStrike">
                <a:solidFill>
                  <a:srgbClr val="000000"/>
                </a:solidFill>
                <a:latin typeface="Arial"/>
                <a:ea typeface="DejaVu Sans"/>
              </a:rPr>
              <a:t>center: robotic </a:t>
            </a:r>
            <a:r>
              <a:rPr b="0" lang="en-US" sz="1800" spc="-1" strike="noStrike">
                <a:solidFill>
                  <a:srgbClr val="000000"/>
                </a:solidFill>
                <a:latin typeface="Arial"/>
                <a:ea typeface="DejaVu Sans"/>
              </a:rPr>
              <a:t>hand and </a:t>
            </a:r>
            <a:r>
              <a:rPr b="0" lang="en-US" sz="1800" spc="-1" strike="noStrike">
                <a:solidFill>
                  <a:srgbClr val="000000"/>
                </a:solidFill>
                <a:latin typeface="Arial"/>
                <a:ea typeface="DejaVu Sans"/>
              </a:rPr>
              <a:t>wiring </a:t>
            </a:r>
            <a:r>
              <a:rPr b="0" lang="en-US" sz="1800" spc="-1" strike="noStrike">
                <a:solidFill>
                  <a:srgbClr val="000000"/>
                </a:solidFill>
                <a:latin typeface="Arial"/>
                <a:ea typeface="DejaVu Sans"/>
              </a:rPr>
              <a:t>harness. </a:t>
            </a:r>
            <a:r>
              <a:rPr b="0" lang="en-US" sz="1800" spc="-1" strike="noStrike">
                <a:solidFill>
                  <a:srgbClr val="000000"/>
                </a:solidFill>
                <a:latin typeface="Arial"/>
                <a:ea typeface="DejaVu Sans"/>
              </a:rPr>
              <a:t>Middle right: </a:t>
            </a:r>
            <a:r>
              <a:rPr b="0" lang="en-US" sz="1800" spc="-1" strike="noStrike">
                <a:solidFill>
                  <a:srgbClr val="000000"/>
                </a:solidFill>
                <a:latin typeface="Arial"/>
                <a:ea typeface="DejaVu Sans"/>
              </a:rPr>
              <a:t>NiMh battery. </a:t>
            </a:r>
            <a:r>
              <a:rPr b="0" lang="en-US" sz="1800" spc="-1" strike="noStrike">
                <a:solidFill>
                  <a:srgbClr val="000000"/>
                </a:solidFill>
                <a:latin typeface="Arial"/>
                <a:ea typeface="DejaVu Sans"/>
              </a:rPr>
              <a:t>Bottom center: </a:t>
            </a:r>
            <a:r>
              <a:rPr b="0" lang="en-US" sz="1800" spc="-1" strike="noStrike">
                <a:solidFill>
                  <a:srgbClr val="000000"/>
                </a:solidFill>
                <a:latin typeface="Arial"/>
                <a:ea typeface="DejaVu Sans"/>
              </a:rPr>
              <a:t>Teensy 4.1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sp>
      <p:sp>
        <p:nvSpPr>
          <p:cNvPr id="111" name=""/>
          <p:cNvSpPr/>
          <p:nvPr/>
        </p:nvSpPr>
        <p:spPr>
          <a:xfrm>
            <a:off x="7315200" y="1828800"/>
            <a:ext cx="5486040" cy="5486040"/>
          </a:xfrm>
          <a:prstGeom prst="rect">
            <a:avLst/>
          </a:prstGeom>
          <a:noFill/>
          <a:ln w="76320">
            <a:solidFill>
              <a:srgbClr val="8e03a3"/>
            </a:solidFill>
            <a:round/>
          </a:ln>
        </p:spPr>
        <p:style>
          <a:lnRef idx="0"/>
          <a:fillRef idx="0"/>
          <a:effectRef idx="0"/>
          <a:fontRef idx="minor"/>
        </p:style>
      </p:sp>
      <p:sp>
        <p:nvSpPr>
          <p:cNvPr id="112" name=""/>
          <p:cNvSpPr/>
          <p:nvPr/>
        </p:nvSpPr>
        <p:spPr>
          <a:xfrm>
            <a:off x="7305120" y="6847560"/>
            <a:ext cx="5496480" cy="10440"/>
          </a:xfrm>
          <a:prstGeom prst="line">
            <a:avLst/>
          </a:prstGeom>
          <a:ln w="38160">
            <a:solidFill>
              <a:srgbClr val="c254d2"/>
            </a:solidFill>
            <a:round/>
          </a:ln>
        </p:spPr>
        <p:style>
          <a:lnRef idx="0"/>
          <a:fillRef idx="0"/>
          <a:effectRef idx="0"/>
          <a:fontRef idx="minor"/>
        </p:style>
      </p:sp>
      <p:sp>
        <p:nvSpPr>
          <p:cNvPr id="113" name=""/>
          <p:cNvSpPr/>
          <p:nvPr/>
        </p:nvSpPr>
        <p:spPr>
          <a:xfrm flipV="1">
            <a:off x="7772400" y="1828800"/>
            <a:ext cx="360" cy="5486400"/>
          </a:xfrm>
          <a:prstGeom prst="line">
            <a:avLst/>
          </a:prstGeom>
          <a:ln w="38160">
            <a:solidFill>
              <a:srgbClr val="c254d2"/>
            </a:solidFill>
            <a:round/>
          </a:ln>
        </p:spPr>
        <p:style>
          <a:lnRef idx="0"/>
          <a:fillRef idx="0"/>
          <a:effectRef idx="0"/>
          <a:fontRef idx="minor"/>
        </p:style>
      </p:sp>
      <p:sp>
        <p:nvSpPr>
          <p:cNvPr id="114" name=""/>
          <p:cNvSpPr/>
          <p:nvPr/>
        </p:nvSpPr>
        <p:spPr>
          <a:xfrm>
            <a:off x="7772400" y="6858000"/>
            <a:ext cx="457164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latin typeface="Arial"/>
              </a:rPr>
              <a:t>Sensor 1 Processed Amplitude </a:t>
            </a:r>
            <a:endParaRPr b="0" lang="en-US" sz="2400" spc="-1" strike="noStrike">
              <a:latin typeface="Arial"/>
            </a:endParaRPr>
          </a:p>
        </p:txBody>
      </p:sp>
      <p:sp>
        <p:nvSpPr>
          <p:cNvPr id="115" name=""/>
          <p:cNvSpPr/>
          <p:nvPr/>
        </p:nvSpPr>
        <p:spPr>
          <a:xfrm rot="16200000">
            <a:off x="5276520" y="4352040"/>
            <a:ext cx="456120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latin typeface="Arial"/>
              </a:rPr>
              <a:t>Sensor 2 Processed Amplitude </a:t>
            </a:r>
            <a:endParaRPr b="0" lang="en-US" sz="2400" spc="-1" strike="noStrike">
              <a:latin typeface="Arial"/>
            </a:endParaRPr>
          </a:p>
        </p:txBody>
      </p:sp>
      <p:sp>
        <p:nvSpPr>
          <p:cNvPr id="116" name=""/>
          <p:cNvSpPr/>
          <p:nvPr/>
        </p:nvSpPr>
        <p:spPr>
          <a:xfrm>
            <a:off x="7772400" y="6501240"/>
            <a:ext cx="13712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Open Hand</a:t>
            </a:r>
            <a:endParaRPr b="0" lang="en-US" sz="1800" spc="-1" strike="noStrike">
              <a:latin typeface="Arial"/>
            </a:endParaRPr>
          </a:p>
        </p:txBody>
      </p:sp>
      <p:sp>
        <p:nvSpPr>
          <p:cNvPr id="117" name=""/>
          <p:cNvSpPr/>
          <p:nvPr/>
        </p:nvSpPr>
        <p:spPr>
          <a:xfrm>
            <a:off x="7660440" y="6746400"/>
            <a:ext cx="228240" cy="228240"/>
          </a:xfrm>
          <a:prstGeom prst="ellipse">
            <a:avLst/>
          </a:prstGeom>
          <a:solidFill>
            <a:srgbClr val="18a303"/>
          </a:solidFill>
          <a:ln w="0">
            <a:solidFill>
              <a:srgbClr val="3465a4"/>
            </a:solidFill>
          </a:ln>
        </p:spPr>
        <p:style>
          <a:lnRef idx="0"/>
          <a:fillRef idx="0"/>
          <a:effectRef idx="0"/>
          <a:fontRef idx="minor"/>
        </p:style>
      </p:sp>
      <p:sp>
        <p:nvSpPr>
          <p:cNvPr id="118" name=""/>
          <p:cNvSpPr/>
          <p:nvPr/>
        </p:nvSpPr>
        <p:spPr>
          <a:xfrm>
            <a:off x="14173200" y="48006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Open</a:t>
            </a:r>
            <a:endParaRPr b="0" lang="en-US" sz="1800" spc="-1" strike="noStrike">
              <a:latin typeface="Arial"/>
            </a:endParaRPr>
          </a:p>
        </p:txBody>
      </p:sp>
      <p:sp>
        <p:nvSpPr>
          <p:cNvPr id="119" name=""/>
          <p:cNvSpPr/>
          <p:nvPr/>
        </p:nvSpPr>
        <p:spPr>
          <a:xfrm>
            <a:off x="14061240" y="5045760"/>
            <a:ext cx="228240" cy="228240"/>
          </a:xfrm>
          <a:prstGeom prst="ellipse">
            <a:avLst/>
          </a:prstGeom>
          <a:solidFill>
            <a:srgbClr val="18a303"/>
          </a:solidFill>
          <a:ln w="0">
            <a:solidFill>
              <a:srgbClr val="3465a4"/>
            </a:solidFill>
          </a:ln>
        </p:spPr>
        <p:style>
          <a:lnRef idx="0"/>
          <a:fillRef idx="0"/>
          <a:effectRef idx="0"/>
          <a:fontRef idx="minor"/>
        </p:style>
      </p:sp>
      <p:sp>
        <p:nvSpPr>
          <p:cNvPr id="120" name=""/>
          <p:cNvSpPr/>
          <p:nvPr/>
        </p:nvSpPr>
        <p:spPr>
          <a:xfrm>
            <a:off x="11887200" y="4114800"/>
            <a:ext cx="6854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Ring</a:t>
            </a:r>
            <a:endParaRPr b="0" lang="en-US" sz="1800" spc="-1" strike="noStrike">
              <a:latin typeface="Arial"/>
            </a:endParaRPr>
          </a:p>
        </p:txBody>
      </p:sp>
      <p:sp>
        <p:nvSpPr>
          <p:cNvPr id="121" name=""/>
          <p:cNvSpPr/>
          <p:nvPr/>
        </p:nvSpPr>
        <p:spPr>
          <a:xfrm>
            <a:off x="11775240" y="4359960"/>
            <a:ext cx="228240" cy="228240"/>
          </a:xfrm>
          <a:prstGeom prst="ellipse">
            <a:avLst/>
          </a:prstGeom>
          <a:solidFill>
            <a:srgbClr val="18a303"/>
          </a:solidFill>
          <a:ln w="0">
            <a:solidFill>
              <a:srgbClr val="3465a4"/>
            </a:solidFill>
          </a:ln>
        </p:spPr>
        <p:style>
          <a:lnRef idx="0"/>
          <a:fillRef idx="0"/>
          <a:effectRef idx="0"/>
          <a:fontRef idx="minor"/>
        </p:style>
      </p:sp>
      <p:sp>
        <p:nvSpPr>
          <p:cNvPr id="122" name=""/>
          <p:cNvSpPr/>
          <p:nvPr/>
        </p:nvSpPr>
        <p:spPr>
          <a:xfrm>
            <a:off x="14401800" y="36576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Open</a:t>
            </a:r>
            <a:endParaRPr b="0" lang="en-US" sz="1800" spc="-1" strike="noStrike">
              <a:latin typeface="Arial"/>
            </a:endParaRPr>
          </a:p>
        </p:txBody>
      </p:sp>
      <p:sp>
        <p:nvSpPr>
          <p:cNvPr id="123" name=""/>
          <p:cNvSpPr/>
          <p:nvPr/>
        </p:nvSpPr>
        <p:spPr>
          <a:xfrm>
            <a:off x="14289840" y="3902760"/>
            <a:ext cx="228240" cy="228240"/>
          </a:xfrm>
          <a:prstGeom prst="ellipse">
            <a:avLst/>
          </a:prstGeom>
          <a:solidFill>
            <a:srgbClr val="18a303"/>
          </a:solidFill>
          <a:ln w="0">
            <a:solidFill>
              <a:srgbClr val="3465a4"/>
            </a:solidFill>
          </a:ln>
        </p:spPr>
        <p:style>
          <a:lnRef idx="0"/>
          <a:fillRef idx="0"/>
          <a:effectRef idx="0"/>
          <a:fontRef idx="minor"/>
        </p:style>
      </p:sp>
      <p:sp>
        <p:nvSpPr>
          <p:cNvPr id="124" name=""/>
          <p:cNvSpPr/>
          <p:nvPr/>
        </p:nvSpPr>
        <p:spPr>
          <a:xfrm>
            <a:off x="8686800" y="48006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Index</a:t>
            </a:r>
            <a:endParaRPr b="0" lang="en-US" sz="1800" spc="-1" strike="noStrike">
              <a:latin typeface="Arial"/>
            </a:endParaRPr>
          </a:p>
        </p:txBody>
      </p:sp>
      <p:sp>
        <p:nvSpPr>
          <p:cNvPr id="125" name=""/>
          <p:cNvSpPr/>
          <p:nvPr/>
        </p:nvSpPr>
        <p:spPr>
          <a:xfrm>
            <a:off x="8574840" y="5045760"/>
            <a:ext cx="228240" cy="228240"/>
          </a:xfrm>
          <a:prstGeom prst="ellipse">
            <a:avLst/>
          </a:prstGeom>
          <a:solidFill>
            <a:srgbClr val="18a303"/>
          </a:solidFill>
          <a:ln w="0">
            <a:solidFill>
              <a:srgbClr val="3465a4"/>
            </a:solidFill>
          </a:ln>
        </p:spPr>
        <p:style>
          <a:lnRef idx="0"/>
          <a:fillRef idx="0"/>
          <a:effectRef idx="0"/>
          <a:fontRef idx="minor"/>
        </p:style>
      </p:sp>
      <p:sp>
        <p:nvSpPr>
          <p:cNvPr id="126" name=""/>
          <p:cNvSpPr/>
          <p:nvPr/>
        </p:nvSpPr>
        <p:spPr>
          <a:xfrm>
            <a:off x="11887200" y="22860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Clench</a:t>
            </a:r>
            <a:endParaRPr b="0" lang="en-US" sz="1800" spc="-1" strike="noStrike">
              <a:latin typeface="Arial"/>
            </a:endParaRPr>
          </a:p>
        </p:txBody>
      </p:sp>
      <p:sp>
        <p:nvSpPr>
          <p:cNvPr id="127" name=""/>
          <p:cNvSpPr/>
          <p:nvPr/>
        </p:nvSpPr>
        <p:spPr>
          <a:xfrm>
            <a:off x="11775240" y="2531160"/>
            <a:ext cx="228240" cy="228240"/>
          </a:xfrm>
          <a:prstGeom prst="ellipse">
            <a:avLst/>
          </a:prstGeom>
          <a:solidFill>
            <a:srgbClr val="18a303"/>
          </a:solidFill>
          <a:ln w="0">
            <a:solidFill>
              <a:srgbClr val="3465a4"/>
            </a:solidFill>
          </a:ln>
        </p:spPr>
        <p:style>
          <a:lnRef idx="0"/>
          <a:fillRef idx="0"/>
          <a:effectRef idx="0"/>
          <a:fontRef idx="minor"/>
        </p:style>
      </p:sp>
      <p:sp>
        <p:nvSpPr>
          <p:cNvPr id="128" name=""/>
          <p:cNvSpPr/>
          <p:nvPr/>
        </p:nvSpPr>
        <p:spPr>
          <a:xfrm>
            <a:off x="8001000" y="546984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Thumb</a:t>
            </a:r>
            <a:endParaRPr b="0" lang="en-US" sz="1800" spc="-1" strike="noStrike">
              <a:latin typeface="Arial"/>
            </a:endParaRPr>
          </a:p>
        </p:txBody>
      </p:sp>
      <p:sp>
        <p:nvSpPr>
          <p:cNvPr id="129" name=""/>
          <p:cNvSpPr/>
          <p:nvPr/>
        </p:nvSpPr>
        <p:spPr>
          <a:xfrm>
            <a:off x="7889040" y="5715000"/>
            <a:ext cx="228240" cy="228240"/>
          </a:xfrm>
          <a:prstGeom prst="ellipse">
            <a:avLst/>
          </a:prstGeom>
          <a:solidFill>
            <a:srgbClr val="18a303"/>
          </a:solidFill>
          <a:ln w="0">
            <a:solidFill>
              <a:srgbClr val="3465a4"/>
            </a:solidFill>
          </a:ln>
        </p:spPr>
        <p:style>
          <a:lnRef idx="0"/>
          <a:fillRef idx="0"/>
          <a:effectRef idx="0"/>
          <a:fontRef idx="minor"/>
        </p:style>
      </p:sp>
      <p:sp>
        <p:nvSpPr>
          <p:cNvPr id="130" name=""/>
          <p:cNvSpPr/>
          <p:nvPr/>
        </p:nvSpPr>
        <p:spPr>
          <a:xfrm>
            <a:off x="11430000" y="502920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Middle</a:t>
            </a:r>
            <a:endParaRPr b="0" lang="en-US" sz="1800" spc="-1" strike="noStrike">
              <a:latin typeface="Arial"/>
            </a:endParaRPr>
          </a:p>
        </p:txBody>
      </p:sp>
      <p:sp>
        <p:nvSpPr>
          <p:cNvPr id="131" name=""/>
          <p:cNvSpPr/>
          <p:nvPr/>
        </p:nvSpPr>
        <p:spPr>
          <a:xfrm>
            <a:off x="11318040" y="5274360"/>
            <a:ext cx="228240" cy="228240"/>
          </a:xfrm>
          <a:prstGeom prst="ellipse">
            <a:avLst/>
          </a:prstGeom>
          <a:solidFill>
            <a:srgbClr val="18a303"/>
          </a:solidFill>
          <a:ln w="0">
            <a:solidFill>
              <a:srgbClr val="3465a4"/>
            </a:solidFill>
          </a:ln>
        </p:spPr>
        <p:style>
          <a:lnRef idx="0"/>
          <a:fillRef idx="0"/>
          <a:effectRef idx="0"/>
          <a:fontRef idx="minor"/>
        </p:style>
      </p:sp>
      <p:sp>
        <p:nvSpPr>
          <p:cNvPr id="132" name=""/>
          <p:cNvSpPr/>
          <p:nvPr/>
        </p:nvSpPr>
        <p:spPr>
          <a:xfrm>
            <a:off x="10170360" y="592704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Pinky</a:t>
            </a:r>
            <a:endParaRPr b="0" lang="en-US" sz="1800" spc="-1" strike="noStrike">
              <a:latin typeface="Arial"/>
            </a:endParaRPr>
          </a:p>
        </p:txBody>
      </p:sp>
      <p:sp>
        <p:nvSpPr>
          <p:cNvPr id="133" name=""/>
          <p:cNvSpPr/>
          <p:nvPr/>
        </p:nvSpPr>
        <p:spPr>
          <a:xfrm>
            <a:off x="10058400" y="6172200"/>
            <a:ext cx="228240" cy="228240"/>
          </a:xfrm>
          <a:prstGeom prst="ellipse">
            <a:avLst/>
          </a:prstGeom>
          <a:solidFill>
            <a:srgbClr val="18a303"/>
          </a:solidFill>
          <a:ln w="0">
            <a:solidFill>
              <a:srgbClr val="3465a4"/>
            </a:solidFill>
          </a:ln>
        </p:spPr>
        <p:style>
          <a:lnRef idx="0"/>
          <a:fillRef idx="0"/>
          <a:effectRef idx="0"/>
          <a:fontRef idx="minor"/>
        </p:style>
      </p:sp>
      <p:sp>
        <p:nvSpPr>
          <p:cNvPr id="134"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sp>
      <p:sp>
        <p:nvSpPr>
          <p:cNvPr id="135"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sp>
      <p:sp>
        <p:nvSpPr>
          <p:cNvPr id="136"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sp>
      <p:sp>
        <p:nvSpPr>
          <p:cNvPr id="137"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sp>
      <p:sp>
        <p:nvSpPr>
          <p:cNvPr id="138"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sp>
      <p:sp>
        <p:nvSpPr>
          <p:cNvPr id="139"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sp>
      <p:sp>
        <p:nvSpPr>
          <p:cNvPr id="140" name=""/>
          <p:cNvSpPr/>
          <p:nvPr/>
        </p:nvSpPr>
        <p:spPr>
          <a:xfrm flipV="1">
            <a:off x="9268200" y="5515920"/>
            <a:ext cx="360" cy="1342080"/>
          </a:xfrm>
          <a:prstGeom prst="line">
            <a:avLst/>
          </a:prstGeom>
          <a:ln w="38160">
            <a:solidFill>
              <a:srgbClr val="fc5c00"/>
            </a:solidFill>
            <a:prstDash val="dash"/>
            <a:round/>
          </a:ln>
        </p:spPr>
        <p:style>
          <a:lnRef idx="0"/>
          <a:fillRef idx="0"/>
          <a:effectRef idx="0"/>
          <a:fontRef idx="minor"/>
        </p:style>
      </p:sp>
      <p:sp>
        <p:nvSpPr>
          <p:cNvPr id="141" name=""/>
          <p:cNvSpPr/>
          <p:nvPr/>
        </p:nvSpPr>
        <p:spPr>
          <a:xfrm>
            <a:off x="7772400" y="5515920"/>
            <a:ext cx="1495800" cy="360"/>
          </a:xfrm>
          <a:prstGeom prst="line">
            <a:avLst/>
          </a:prstGeom>
          <a:ln w="38160">
            <a:solidFill>
              <a:srgbClr val="fc5c00"/>
            </a:solidFill>
            <a:prstDash val="dash"/>
            <a:round/>
          </a:ln>
        </p:spPr>
        <p:style>
          <a:lnRef idx="0"/>
          <a:fillRef idx="0"/>
          <a:effectRef idx="0"/>
          <a:fontRef idx="minor"/>
        </p:style>
      </p:sp>
      <p:sp>
        <p:nvSpPr>
          <p:cNvPr id="142" name=""/>
          <p:cNvSpPr/>
          <p:nvPr/>
        </p:nvSpPr>
        <p:spPr>
          <a:xfrm>
            <a:off x="9144000" y="5392080"/>
            <a:ext cx="228240" cy="228240"/>
          </a:xfrm>
          <a:prstGeom prst="ellipse">
            <a:avLst/>
          </a:prstGeom>
          <a:solidFill>
            <a:srgbClr val="f10d0c"/>
          </a:solidFill>
          <a:ln w="0">
            <a:solidFill>
              <a:srgbClr val="3465a4"/>
            </a:solidFill>
          </a:ln>
        </p:spPr>
        <p:style>
          <a:lnRef idx="0"/>
          <a:fillRef idx="0"/>
          <a:effectRef idx="0"/>
          <a:fontRef idx="minor"/>
        </p:style>
      </p:sp>
      <p:sp>
        <p:nvSpPr>
          <p:cNvPr id="143" name=""/>
          <p:cNvSpPr/>
          <p:nvPr/>
        </p:nvSpPr>
        <p:spPr>
          <a:xfrm>
            <a:off x="9308520" y="5146920"/>
            <a:ext cx="1259280" cy="857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latin typeface="Arial"/>
              </a:rPr>
              <a:t>Measured Point</a:t>
            </a:r>
            <a:endParaRPr b="0" lang="en-US" sz="1800" spc="-1" strike="noStrike">
              <a:latin typeface="Arial"/>
            </a:endParaRPr>
          </a:p>
        </p:txBody>
      </p:sp>
      <p:sp>
        <p:nvSpPr>
          <p:cNvPr id="144" name=""/>
          <p:cNvSpPr/>
          <p:nvPr/>
        </p:nvSpPr>
        <p:spPr>
          <a:xfrm>
            <a:off x="12115800" y="7086600"/>
            <a:ext cx="457200" cy="360"/>
          </a:xfrm>
          <a:prstGeom prst="line">
            <a:avLst/>
          </a:prstGeom>
          <a:ln w="38160">
            <a:solidFill>
              <a:srgbClr val="c254d2"/>
            </a:solidFill>
            <a:round/>
            <a:tailEnd len="med" type="triangle" w="med"/>
          </a:ln>
        </p:spPr>
        <p:style>
          <a:lnRef idx="0"/>
          <a:fillRef idx="0"/>
          <a:effectRef idx="0"/>
          <a:fontRef idx="minor"/>
        </p:style>
      </p:sp>
      <p:sp>
        <p:nvSpPr>
          <p:cNvPr id="145" name=""/>
          <p:cNvSpPr/>
          <p:nvPr/>
        </p:nvSpPr>
        <p:spPr>
          <a:xfrm flipV="1">
            <a:off x="7543800" y="2057400"/>
            <a:ext cx="360" cy="457200"/>
          </a:xfrm>
          <a:prstGeom prst="line">
            <a:avLst/>
          </a:prstGeom>
          <a:ln w="38160">
            <a:solidFill>
              <a:srgbClr val="c254d2"/>
            </a:solidFill>
            <a:round/>
            <a:tailEnd len="med" type="triangle" w="med"/>
          </a:ln>
        </p:spPr>
        <p:style>
          <a:lnRef idx="0"/>
          <a:fillRef idx="0"/>
          <a:effectRef idx="0"/>
          <a:fontRef idx="minor"/>
        </p:style>
      </p:sp>
      <p:graphicFrame>
        <p:nvGraphicFramePr>
          <p:cNvPr id="146" name=""/>
          <p:cNvGraphicFramePr/>
          <p:nvPr/>
        </p:nvGraphicFramePr>
        <p:xfrm>
          <a:off x="24231960" y="11887560"/>
          <a:ext cx="8239320" cy="4940280"/>
        </p:xfrm>
        <a:graphic>
          <a:graphicData uri="http://schemas.openxmlformats.org/drawingml/2006/chart">
            <c:chart xmlns:c="http://schemas.openxmlformats.org/drawingml/2006/chart" xmlns:r="http://schemas.openxmlformats.org/officeDocument/2006/relationships" r:id="rId1"/>
          </a:graphicData>
        </a:graphic>
      </p:graphicFrame>
      <p:sp>
        <p:nvSpPr>
          <p:cNvPr id="147" name=""/>
          <p:cNvSpPr txBox="1"/>
          <p:nvPr/>
        </p:nvSpPr>
        <p:spPr>
          <a:xfrm>
            <a:off x="15544800" y="16916400"/>
            <a:ext cx="2082924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Table 2 </a:t>
            </a:r>
            <a:r>
              <a:rPr b="0" lang="en-US" sz="1800" spc="-1" strike="noStrike">
                <a:solidFill>
                  <a:srgbClr val="000000"/>
                </a:solidFill>
                <a:latin typeface="Arial"/>
                <a:ea typeface="DejaVu Sans"/>
              </a:rPr>
              <a:t>(bottom) </a:t>
            </a:r>
            <a:r>
              <a:rPr b="0" lang="en-US" sz="1800" spc="-1" strike="noStrike">
                <a:solidFill>
                  <a:srgbClr val="000000"/>
                </a:solidFill>
                <a:latin typeface="Arial"/>
                <a:ea typeface="DejaVu Sans"/>
              </a:rPr>
              <a:t>displays </a:t>
            </a:r>
            <a:r>
              <a:rPr b="0" lang="en-US" sz="1800" spc="-1" strike="noStrike">
                <a:solidFill>
                  <a:srgbClr val="000000"/>
                </a:solidFill>
                <a:latin typeface="Arial"/>
                <a:ea typeface="DejaVu Sans"/>
              </a:rPr>
              <a:t>the </a:t>
            </a:r>
            <a:r>
              <a:rPr b="0" lang="en-US" sz="1800" spc="-1" strike="noStrike">
                <a:solidFill>
                  <a:srgbClr val="000000"/>
                </a:solidFill>
                <a:latin typeface="Arial"/>
                <a:ea typeface="DejaVu Sans"/>
              </a:rPr>
              <a:t>difference </a:t>
            </a:r>
            <a:r>
              <a:rPr b="0" lang="en-US" sz="1800" spc="-1" strike="noStrike">
                <a:solidFill>
                  <a:srgbClr val="000000"/>
                </a:solidFill>
                <a:latin typeface="Arial"/>
                <a:ea typeface="DejaVu Sans"/>
              </a:rPr>
              <a:t>in </a:t>
            </a:r>
            <a:r>
              <a:rPr b="0" lang="en-US" sz="1800" spc="-1" strike="noStrike">
                <a:solidFill>
                  <a:srgbClr val="000000"/>
                </a:solidFill>
                <a:latin typeface="Arial"/>
                <a:ea typeface="DejaVu Sans"/>
              </a:rPr>
              <a:t>frequency </a:t>
            </a:r>
            <a:r>
              <a:rPr b="0" lang="en-US" sz="1800" spc="-1" strike="noStrike">
                <a:solidFill>
                  <a:srgbClr val="000000"/>
                </a:solidFill>
                <a:latin typeface="Arial"/>
                <a:ea typeface="DejaVu Sans"/>
              </a:rPr>
              <a:t>response </a:t>
            </a:r>
            <a:r>
              <a:rPr b="0" lang="en-US" sz="1800" spc="-1" strike="noStrike">
                <a:solidFill>
                  <a:srgbClr val="000000"/>
                </a:solidFill>
                <a:latin typeface="Arial"/>
                <a:ea typeface="DejaVu Sans"/>
              </a:rPr>
              <a:t>of the two </a:t>
            </a:r>
            <a:r>
              <a:rPr b="0" lang="en-US" sz="1800" spc="-1" strike="noStrike">
                <a:solidFill>
                  <a:srgbClr val="000000"/>
                </a:solidFill>
                <a:latin typeface="Arial"/>
                <a:ea typeface="DejaVu Sans"/>
              </a:rPr>
              <a:t>revisions. </a:t>
            </a:r>
            <a:r>
              <a:rPr b="0" lang="en-US" sz="1800" spc="-1" strike="noStrike">
                <a:solidFill>
                  <a:srgbClr val="000000"/>
                </a:solidFill>
                <a:latin typeface="Arial"/>
                <a:ea typeface="DejaVu Sans"/>
              </a:rPr>
              <a:t>The </a:t>
            </a:r>
            <a:r>
              <a:rPr b="0" lang="en-US" sz="1800" spc="-1" strike="noStrike">
                <a:solidFill>
                  <a:srgbClr val="000000"/>
                </a:solidFill>
                <a:latin typeface="Arial"/>
                <a:ea typeface="DejaVu Sans"/>
              </a:rPr>
              <a:t>difference </a:t>
            </a:r>
            <a:r>
              <a:rPr b="0" lang="en-US" sz="1800" spc="-1" strike="noStrike">
                <a:solidFill>
                  <a:srgbClr val="000000"/>
                </a:solidFill>
                <a:latin typeface="Arial"/>
                <a:ea typeface="DejaVu Sans"/>
              </a:rPr>
              <a:t>in high </a:t>
            </a:r>
            <a:r>
              <a:rPr b="0" lang="en-US" sz="1800" spc="-1" strike="noStrike">
                <a:solidFill>
                  <a:srgbClr val="000000"/>
                </a:solidFill>
                <a:latin typeface="Arial"/>
                <a:ea typeface="DejaVu Sans"/>
              </a:rPr>
              <a:t>frequency </a:t>
            </a:r>
            <a:r>
              <a:rPr b="0" lang="en-US" sz="1800" spc="-1" strike="noStrike">
                <a:solidFill>
                  <a:srgbClr val="000000"/>
                </a:solidFill>
                <a:latin typeface="Arial"/>
                <a:ea typeface="DejaVu Sans"/>
              </a:rPr>
              <a:t>performan</a:t>
            </a:r>
            <a:r>
              <a:rPr b="0" lang="en-US" sz="1800" spc="-1" strike="noStrike">
                <a:solidFill>
                  <a:srgbClr val="000000"/>
                </a:solidFill>
                <a:latin typeface="Arial"/>
                <a:ea typeface="DejaVu Sans"/>
              </a:rPr>
              <a:t>ce is due </a:t>
            </a:r>
            <a:r>
              <a:rPr b="0" lang="en-US" sz="1800" spc="-1" strike="noStrike">
                <a:solidFill>
                  <a:srgbClr val="000000"/>
                </a:solidFill>
                <a:latin typeface="Arial"/>
                <a:ea typeface="DejaVu Sans"/>
              </a:rPr>
              <a:t>to </a:t>
            </a:r>
            <a:r>
              <a:rPr b="0" lang="en-US" sz="1800" spc="-1" strike="noStrike">
                <a:solidFill>
                  <a:srgbClr val="000000"/>
                </a:solidFill>
                <a:latin typeface="Arial"/>
                <a:ea typeface="DejaVu Sans"/>
              </a:rPr>
              <a:t>changing </a:t>
            </a:r>
            <a:r>
              <a:rPr b="0" lang="en-US" sz="1800" spc="-1" strike="noStrike">
                <a:solidFill>
                  <a:srgbClr val="000000"/>
                </a:solidFill>
                <a:latin typeface="Arial"/>
                <a:ea typeface="DejaVu Sans"/>
              </a:rPr>
              <a:t>the </a:t>
            </a:r>
            <a:r>
              <a:rPr b="0" lang="en-US" sz="1800" spc="-1" strike="noStrike">
                <a:solidFill>
                  <a:srgbClr val="000000"/>
                </a:solidFill>
                <a:latin typeface="Arial"/>
                <a:ea typeface="DejaVu Sans"/>
              </a:rPr>
              <a:t>instrument</a:t>
            </a:r>
            <a:r>
              <a:rPr b="0" lang="en-US" sz="1800" spc="-1" strike="noStrike">
                <a:solidFill>
                  <a:srgbClr val="000000"/>
                </a:solidFill>
                <a:latin typeface="Arial"/>
                <a:ea typeface="DejaVu Sans"/>
              </a:rPr>
              <a:t>ation </a:t>
            </a:r>
            <a:r>
              <a:rPr b="0" lang="en-US" sz="1800" spc="-1" strike="noStrike">
                <a:solidFill>
                  <a:srgbClr val="000000"/>
                </a:solidFill>
                <a:latin typeface="Arial"/>
                <a:ea typeface="DejaVu Sans"/>
              </a:rPr>
              <a:t>amplifier </a:t>
            </a:r>
            <a:r>
              <a:rPr b="0" lang="en-US" sz="1800" spc="-1" strike="noStrike">
                <a:solidFill>
                  <a:srgbClr val="000000"/>
                </a:solidFill>
                <a:latin typeface="Arial"/>
                <a:ea typeface="DejaVu Sans"/>
              </a:rPr>
              <a:t>IC from </a:t>
            </a:r>
            <a:r>
              <a:rPr b="0" lang="en-US" sz="1800" spc="-1" strike="noStrike">
                <a:solidFill>
                  <a:srgbClr val="000000"/>
                </a:solidFill>
                <a:latin typeface="Arial"/>
                <a:ea typeface="DejaVu Sans"/>
              </a:rPr>
              <a:t>INA823 to </a:t>
            </a:r>
            <a:r>
              <a:rPr b="0" lang="en-US" sz="1800" spc="-1" strike="noStrike">
                <a:solidFill>
                  <a:srgbClr val="000000"/>
                </a:solidFill>
                <a:latin typeface="Arial"/>
                <a:ea typeface="DejaVu Sans"/>
              </a:rPr>
              <a:t>INA828.</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4127</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2024-04-22T17:28:23Z</dcterms:modified>
  <cp:revision>103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